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14734738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8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F2214-B90C-4058-913D-4A4798A8B99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CD09A-041C-4614-B481-20D9521EC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990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2C8395-DC04-9A8E-373F-5C00A6D674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08866C-B4A1-EED0-436F-A4619F3147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FAF4B0-E1D7-C533-45C4-3E5E6EA8CD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4B6C30-4C51-A6F8-435B-C5631EACA9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A73776-3B68-4978-A26F-6359790DCBF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8815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491F3-9D36-8647-F666-3479430FCB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B4DAAD-83CE-7140-B01B-BB1142B2D0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7BD78-C263-6068-9362-10D9218C8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0D3B-1383-4986-A811-353CAAB61ACA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30BE2-A7F5-C4B1-B809-1FD3AF9E5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59190-1802-84DC-1B3A-7FAE38B92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732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ED8CB-306D-F435-43D5-99FD7E044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03AC2C-5C7B-1013-4FB1-90EF50AF80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25782A-E53E-9415-BA6E-592BDDEC6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268E-A397-4E82-A70A-2179208E3CAA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EC727-FBB2-7117-BE7C-2E170986F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CADD32-B84E-5612-B6DC-90F1FC25A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975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98FF94-2CDA-39C5-0422-AF4136B75D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68232B-BF7D-893B-69F8-3E9E5C56B9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0A066-13CE-73FE-5F63-347EDF536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BB3F1-22F5-4CFE-A0B5-EF2D13B56E02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86AAF-D552-57F7-69D9-13ACAF2AD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C2D65-0944-E856-298E-519058235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38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40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Enter Title Here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52488" y="2028825"/>
            <a:ext cx="10542587" cy="380365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423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D87CD-2FC4-0F0B-63CB-0F9D8788C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089C6-BC03-EA3C-80C1-4F780965A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28BA7-703F-ABD0-5E82-6E2B61580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BDF8C-B756-4929-9F98-7E9CC9887212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EFE9A-7F1D-FCA7-6407-F3251CD05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CE627-38E9-3B85-EA2F-E4F12D23E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48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135D7-CE35-CF23-1A21-E5BA049FD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930589-4905-CA1A-DD98-56DAA5343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FAD3E-EB35-DF1E-ED91-01778707E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7A81-5F27-421F-951D-6AF3912AC21B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6C7C2-2B94-3248-7CE8-E4128CD87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029DD-6171-5C5B-2D87-54D23177B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636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FF722-E695-1F0B-5A41-4567E532A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C8534-3109-61E4-6E83-B88E5F3000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85E58B-1504-38AC-AA14-E3CEBECD5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140A3C-331A-11D3-7E20-0FB1C8F3B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A4CD-52B0-4B75-8BC4-AC9DA5AC0868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D378F0-6CD6-2ACB-B42C-580C8D50E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B2DB38-6AFE-F005-E8B0-650A6C722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78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DA486-A978-D16A-D17C-1C3A2B674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15A6DF-B4E8-B6C9-B7C8-8D1F5C144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57BCBF-9B43-3897-E4D6-79FF00BE15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8813B4-8B33-0837-3499-85B4283C23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7DA2A7-D4BD-5667-75E6-F09DFC9E04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F7C14A-15B3-16F3-ADE9-2FCF00CC1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44CC2-CF1F-4495-8C39-2DC58FA792FA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A1F957-A34F-9DF2-A9AA-EDE3EBC11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C7DBD4-CAA2-FF43-24C5-98FFDDEF2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77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A30F6-D1C1-FE98-9FEF-0B7D02E3D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D57E0C-6235-B872-F261-B9AF894FE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BE07-0DE7-46FE-A8D7-7C670CC07C79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A663CB-6EC1-9655-3948-79AAB4325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A12F05-59D5-66C2-4862-4A1713B96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815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51ECDD-2871-4D78-56DC-AC46B94C3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AA94-8A53-4B6B-BE50-FD083FD4C2E0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38ED70-E16F-3DA7-85F2-39A0D35CD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5224A0-76C1-FF23-B747-72E18CD7F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529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5ADC8-6B10-C741-D07E-C84B5CF06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93D75-682D-47AE-3821-A06520EBC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721BCC-B209-0812-2E7D-6EA23A727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4E4745-0B12-91A6-54C9-A1AE183D1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FD26-AD70-4758-A521-9E53A6812FD6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CCB44A-9C9D-06F6-FE07-3444DB042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AEBA72-E5CF-4211-3CD1-AB6BE4507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90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CCBFC-9907-A2ED-0137-7008747AD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4E90FE-6F22-2330-5244-39F9597D24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647DEC-20AB-89D6-368F-AE2FF4DA78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D4DA17-3E8D-2350-548A-9B4AB6A3B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FEEE-2D30-4866-AD58-B3B0F7903D72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1AB718-6939-3A70-C001-755DF8861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EFC503-80F9-67F2-D88F-78E6F8CD6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367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EC9FA1-BB15-70BD-C8E7-E8F27EC6A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DAD2FD-6421-B134-57EC-553A7B352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BF2FF-36FC-4B32-3997-78F1589900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A1E64-731B-4DF3-8EA9-0F93255D4D12}" type="datetime1">
              <a:rPr lang="en-US" smtClean="0"/>
              <a:t>1/16/2025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F5600-F3C3-6DAD-37D9-A94CF42246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F7077-0C22-4346-6AB3-0E394FCB4C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C0D8F-40BC-C049-9A95-2D55EB620A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445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Futura Std Book" panose="020B0502020204020303" pitchFamily="34" charset="77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Futura Std Book" panose="020B0502020204020303" pitchFamily="34" charset="77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utura Std Book" panose="020B0502020204020303" pitchFamily="34" charset="77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utura Std Book" panose="020B0502020204020303" pitchFamily="34" charset="77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utura Std Book" panose="020B0502020204020303" pitchFamily="34" charset="77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utura Std Book" panose="020B0502020204020303" pitchFamily="34" charset="77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EBA604-6DB3-E7E1-4DC3-C1D385067F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AC5EBD70-EB89-10B8-0C41-DBF8B4B9AB29}"/>
              </a:ext>
            </a:extLst>
          </p:cNvPr>
          <p:cNvSpPr/>
          <p:nvPr/>
        </p:nvSpPr>
        <p:spPr>
          <a:xfrm>
            <a:off x="0" y="0"/>
            <a:ext cx="12192000" cy="914400"/>
          </a:xfrm>
          <a:prstGeom prst="flowChartProcess">
            <a:avLst/>
          </a:prstGeom>
          <a:solidFill>
            <a:schemeClr val="accent1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CF5D42-EDF5-D4E4-FB12-8CACFA9D6501}"/>
              </a:ext>
            </a:extLst>
          </p:cNvPr>
          <p:cNvSpPr txBox="1"/>
          <p:nvPr/>
        </p:nvSpPr>
        <p:spPr>
          <a:xfrm>
            <a:off x="6327233" y="4125673"/>
            <a:ext cx="3307145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Lessons Learned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65C882-0B56-FD51-7C3F-91E10AC1E18C}"/>
              </a:ext>
            </a:extLst>
          </p:cNvPr>
          <p:cNvSpPr txBox="1"/>
          <p:nvPr/>
        </p:nvSpPr>
        <p:spPr>
          <a:xfrm>
            <a:off x="6327234" y="924693"/>
            <a:ext cx="3271733" cy="369332"/>
          </a:xfrm>
          <a:prstGeom prst="rect">
            <a:avLst/>
          </a:prstGeom>
          <a:solidFill>
            <a:srgbClr val="BE1E2D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Accomplishments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C017AD9-62FD-DEFB-7964-F79FD1E41DC8}"/>
              </a:ext>
            </a:extLst>
          </p:cNvPr>
          <p:cNvSpPr txBox="1"/>
          <p:nvPr/>
        </p:nvSpPr>
        <p:spPr>
          <a:xfrm>
            <a:off x="82552" y="914400"/>
            <a:ext cx="2772433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Our Team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2A41252-1B5D-FCE1-1F4B-C52A206E0B75}"/>
              </a:ext>
            </a:extLst>
          </p:cNvPr>
          <p:cNvSpPr txBox="1"/>
          <p:nvPr/>
        </p:nvSpPr>
        <p:spPr>
          <a:xfrm>
            <a:off x="2972948" y="2535426"/>
            <a:ext cx="3271733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target populations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715924-94CE-097A-5357-80BB00579FA3}"/>
              </a:ext>
            </a:extLst>
          </p:cNvPr>
          <p:cNvSpPr txBox="1"/>
          <p:nvPr/>
        </p:nvSpPr>
        <p:spPr>
          <a:xfrm>
            <a:off x="82550" y="1304319"/>
            <a:ext cx="2772433" cy="5509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Enter who is on your team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26DB3A-B4A8-A0BD-333F-44E2D14F784B}"/>
              </a:ext>
            </a:extLst>
          </p:cNvPr>
          <p:cNvSpPr txBox="1"/>
          <p:nvPr/>
        </p:nvSpPr>
        <p:spPr>
          <a:xfrm>
            <a:off x="9681519" y="914400"/>
            <a:ext cx="2427929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Next Steps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8A1DB4-3347-AA7D-5EB0-6EFC147BD77D}"/>
              </a:ext>
            </a:extLst>
          </p:cNvPr>
          <p:cNvSpPr txBox="1"/>
          <p:nvPr/>
        </p:nvSpPr>
        <p:spPr>
          <a:xfrm>
            <a:off x="6327233" y="1304319"/>
            <a:ext cx="3271734" cy="304698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Enter any accomplishments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2EA48F-4661-5A2E-E07F-7E4DD004BB5F}"/>
              </a:ext>
            </a:extLst>
          </p:cNvPr>
          <p:cNvSpPr txBox="1"/>
          <p:nvPr/>
        </p:nvSpPr>
        <p:spPr>
          <a:xfrm>
            <a:off x="9681519" y="1304319"/>
            <a:ext cx="2427929" cy="52629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Enter next steps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2F65092-658C-926B-0485-AE28058F8436}"/>
              </a:ext>
            </a:extLst>
          </p:cNvPr>
          <p:cNvSpPr txBox="1"/>
          <p:nvPr/>
        </p:nvSpPr>
        <p:spPr>
          <a:xfrm>
            <a:off x="9843876" y="126782"/>
            <a:ext cx="23481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Convener Logo Here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3C61FAA-455F-5EDF-2E7C-783B0CEAFBF8}"/>
              </a:ext>
            </a:extLst>
          </p:cNvPr>
          <p:cNvSpPr txBox="1"/>
          <p:nvPr/>
        </p:nvSpPr>
        <p:spPr>
          <a:xfrm>
            <a:off x="4804022" y="142885"/>
            <a:ext cx="3252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Convener Name Here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E8F27B-B270-7A6C-925C-C2E43E927CFA}"/>
              </a:ext>
            </a:extLst>
          </p:cNvPr>
          <p:cNvSpPr txBox="1"/>
          <p:nvPr/>
        </p:nvSpPr>
        <p:spPr>
          <a:xfrm>
            <a:off x="6344938" y="4512752"/>
            <a:ext cx="3271734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44" marR="0" lvl="0" indent="-285744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Enter any lessons learned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CCD64FB-BCCC-5ACA-CF24-6CE8D96A7C69}"/>
              </a:ext>
            </a:extLst>
          </p:cNvPr>
          <p:cNvSpPr txBox="1"/>
          <p:nvPr/>
        </p:nvSpPr>
        <p:spPr>
          <a:xfrm>
            <a:off x="2972948" y="2145507"/>
            <a:ext cx="3271733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Target Populations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B5136D4-EB59-66FF-6E4A-BEAB90742CF6}"/>
              </a:ext>
            </a:extLst>
          </p:cNvPr>
          <p:cNvSpPr txBox="1"/>
          <p:nvPr/>
        </p:nvSpPr>
        <p:spPr>
          <a:xfrm>
            <a:off x="2964095" y="4125673"/>
            <a:ext cx="3271733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Services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E47B8ED-5A7E-79C3-3086-5B652205684F}"/>
              </a:ext>
            </a:extLst>
          </p:cNvPr>
          <p:cNvSpPr txBox="1"/>
          <p:nvPr/>
        </p:nvSpPr>
        <p:spPr>
          <a:xfrm>
            <a:off x="2972948" y="4512752"/>
            <a:ext cx="3271733" cy="20621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services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7366E40-9820-AC8D-55EC-6BF3BA889E25}"/>
              </a:ext>
            </a:extLst>
          </p:cNvPr>
          <p:cNvSpPr txBox="1"/>
          <p:nvPr/>
        </p:nvSpPr>
        <p:spPr>
          <a:xfrm>
            <a:off x="2955243" y="915251"/>
            <a:ext cx="3271733" cy="369332"/>
          </a:xfrm>
          <a:prstGeom prst="rect">
            <a:avLst/>
          </a:prstGeom>
          <a:solidFill>
            <a:srgbClr val="BF1F2F"/>
          </a:solidFill>
        </p:spPr>
        <p:txBody>
          <a:bodyPr wrap="square">
            <a:sp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Geographic Area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A0DFB33-C028-53A7-C207-76D76F5AA82C}"/>
              </a:ext>
            </a:extLst>
          </p:cNvPr>
          <p:cNvSpPr txBox="1"/>
          <p:nvPr/>
        </p:nvSpPr>
        <p:spPr>
          <a:xfrm>
            <a:off x="2964095" y="1289581"/>
            <a:ext cx="327173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geographic area here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914AE84-DADD-86BC-C7AE-D9805B82C5F6}"/>
              </a:ext>
            </a:extLst>
          </p:cNvPr>
          <p:cNvSpPr txBox="1"/>
          <p:nvPr/>
        </p:nvSpPr>
        <p:spPr>
          <a:xfrm>
            <a:off x="1240792" y="126782"/>
            <a:ext cx="14060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 Progress</a:t>
            </a:r>
          </a:p>
        </p:txBody>
      </p:sp>
      <p:pic>
        <p:nvPicPr>
          <p:cNvPr id="22" name="Graphic 21" descr="Business Growth outline">
            <a:extLst>
              <a:ext uri="{FF2B5EF4-FFF2-40B4-BE49-F238E27FC236}">
                <a16:creationId xmlns:a16="http://schemas.microsoft.com/office/drawing/2014/main" id="{54BDBCA8-DA06-1216-30F4-7BF628388D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7541" y="-2192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10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Widescreen</PresentationFormat>
  <Paragraphs>77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Futura Std Book</vt:lpstr>
      <vt:lpstr>3_Office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Autumn Campbell</dc:creator>
  <cp:lastModifiedBy>Autumn Campbell</cp:lastModifiedBy>
  <cp:revision>1</cp:revision>
  <dcterms:created xsi:type="dcterms:W3CDTF">2025-01-16T17:08:19Z</dcterms:created>
  <dcterms:modified xsi:type="dcterms:W3CDTF">2025-01-16T17:09:04Z</dcterms:modified>
</cp:coreProperties>
</file>