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3473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E62D-C45D-48DA-9A9C-479902EAD4B6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0946E-020E-4FD3-932A-B2B432181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3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46AD3-2FF3-A315-FD64-0446E5877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BD334A-1437-F675-7534-23E429AC68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D96891-B4A2-43E3-233C-EFB931DB0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21DF7-51AF-C2BA-3DDE-04E2674613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6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91F3-9D36-8647-F666-3479430FC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4DAAD-83CE-7140-B01B-BB1142B2D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BD78-C263-6068-9362-10D9218C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D3B-1383-4986-A811-353CAAB61AC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30BE2-A7F5-C4B1-B809-1FD3AF9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190-1802-84DC-1B3A-7FAE38B9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9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D8CB-306D-F435-43D5-99FD7E0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AC2C-5C7B-1013-4FB1-90EF50A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782A-E53E-9415-BA6E-592BDDE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268E-A397-4E82-A70A-2179208E3CA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C727-FBB2-7117-BE7C-2E170986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DD32-B84E-5612-B6DC-90F1FC25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8FF94-2CDA-39C5-0422-AF4136B75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8232B-BF7D-893B-69F8-3E9E5C56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0A066-13CE-73FE-5F63-347EDF53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3F1-22F5-4CFE-A0B5-EF2D13B56E0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6AAF-D552-57F7-69D9-13ACAF2A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C2D65-0944-E856-298E-51905823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3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2488" y="2028825"/>
            <a:ext cx="10542587" cy="38036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891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87CD-2FC4-0F0B-63CB-0F9D8788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089C6-BC03-EA3C-80C1-4F780965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8BA7-703F-ABD0-5E82-6E2B615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DF8C-B756-4929-9F98-7E9CC98872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FE9A-7F1D-FCA7-6407-F3251CD0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E627-38E9-3B85-EA2F-E4F12D2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6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35D7-CE35-CF23-1A21-E5BA049F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30589-4905-CA1A-DD98-56DAA5343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D3E-EB35-DF1E-ED91-0177870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A81-5F27-421F-951D-6AF3912AC21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C7C2-2B94-3248-7CE8-E4128CD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29DD-6171-5C5B-2D87-54D2317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F722-E695-1F0B-5A41-4567E532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8534-3109-61E4-6E83-B88E5F300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5E58B-1504-38AC-AA14-E3CEBECD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0A3C-331A-11D3-7E20-0FB1C8F3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A4CD-52B0-4B75-8BC4-AC9DA5AC086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8F0-6CD6-2ACB-B42C-580C8D50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2DB38-6AFE-F005-E8B0-650A6C72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7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A486-A978-D16A-D17C-1C3A2B67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5A6DF-B4E8-B6C9-B7C8-8D1F5C144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7BCBF-9B43-3897-E4D6-79FF00BE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813B4-8B33-0837-3499-85B4283C2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DA2A7-D4BD-5667-75E6-F09DFC9E0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7C14A-15B3-16F3-ADE9-2FCF00C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CC2-CF1F-4495-8C39-2DC58FA792F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1F957-A34F-9DF2-A9AA-EDE3EBC1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7DBD4-CAA2-FF43-24C5-98FFDDEF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3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30F6-D1C1-FE98-9FEF-0B7D02E3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57E0C-6235-B872-F261-B9AF894F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BE07-0DE7-46FE-A8D7-7C670CC07C79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663CB-6EC1-9655-3948-79AAB432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12F05-59D5-66C2-4862-4A1713B9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9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1ECDD-2871-4D78-56DC-AC46B94C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AA94-8A53-4B6B-BE50-FD083FD4C2E0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8ED70-E16F-3DA7-85F2-39A0D35C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224A0-76C1-FF23-B747-72E18CD7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ADC8-6B10-C741-D07E-C84B5CF0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3D75-682D-47AE-3821-A06520EB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1BCC-B209-0812-2E7D-6EA23A727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4745-0B12-91A6-54C9-A1AE183D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FD26-AD70-4758-A521-9E53A6812FD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B44A-9C9D-06F6-FE07-3444DB04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EBA72-E5CF-4211-3CD1-AB6BE450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CBFC-9907-A2ED-0137-7008747A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E90FE-6F22-2330-5244-39F9597D2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7DEC-20AB-89D6-368F-AE2FF4DA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4DA17-3E8D-2350-548A-9B4AB6A3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EEE-2D30-4866-AD58-B3B0F7903D7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B718-6939-3A70-C001-755DF886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C503-80F9-67F2-D88F-78E6F8CD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9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C9FA1-BB15-70BD-C8E7-E8F27EC6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AD2FD-6421-B134-57EC-553A7B35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F2FF-36FC-4B32-3997-78F158990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E64-731B-4DF3-8EA9-0F93255D4D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5600-F3C3-6DAD-37D9-A94CF4224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7077-0C22-4346-6AB3-0E394FCB4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4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Std Book" panose="020B0502020204020303" pitchFamily="34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D6C04-8838-8300-48CC-4A9AE3C27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D5E26C78-E90C-14D9-5ABC-F0BC8A258697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98C9D-F5AB-0CDC-1056-87FCE7C2D7BC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Challenges and Barriers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6ADE8-92CD-CCA8-447E-E10CB34E7B9E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C3FBF3-40BA-6B4D-0AC6-BF130478C048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8E469-D7B8-189C-FA05-5A9638305275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9CBAA-364D-E973-6546-FF9FECC1EF2B}"/>
              </a:ext>
            </a:extLst>
          </p:cNvPr>
          <p:cNvSpPr txBox="1"/>
          <p:nvPr/>
        </p:nvSpPr>
        <p:spPr>
          <a:xfrm>
            <a:off x="6327233" y="1304319"/>
            <a:ext cx="3271734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c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hallenges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barriers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31B6-8E16-0D6D-51DB-9E577E293769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5DAA9E-EF5A-C933-E101-9BEBA4B109D0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A20C69-5610-CCBB-D9C4-8103BA14C049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411021-50E8-CB1A-6D04-358D3C1428F0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677D35-AC43-AF68-E39E-E52F8975EC10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DBD5DF-6D08-D01E-F6ED-296CD6A909EE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91333F-FDF7-A9EF-A43E-C5FF7AAF0809}"/>
              </a:ext>
            </a:extLst>
          </p:cNvPr>
          <p:cNvSpPr txBox="1"/>
          <p:nvPr/>
        </p:nvSpPr>
        <p:spPr>
          <a:xfrm>
            <a:off x="2964095" y="1289581"/>
            <a:ext cx="3271733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C6B63C-FBA9-779E-B68B-D9314DA6FDF6}"/>
              </a:ext>
            </a:extLst>
          </p:cNvPr>
          <p:cNvSpPr txBox="1"/>
          <p:nvPr/>
        </p:nvSpPr>
        <p:spPr>
          <a:xfrm>
            <a:off x="1338459" y="-38636"/>
            <a:ext cx="1406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Development</a:t>
            </a:r>
          </a:p>
        </p:txBody>
      </p:sp>
      <p:pic>
        <p:nvPicPr>
          <p:cNvPr id="26" name="Graphic 25" descr="Building Brick Wall outline">
            <a:extLst>
              <a:ext uri="{FF2B5EF4-FFF2-40B4-BE49-F238E27FC236}">
                <a16:creationId xmlns:a16="http://schemas.microsoft.com/office/drawing/2014/main" id="{F692FA16-138B-FEFA-C7C9-52CC4E3B2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572" y="10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3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Futura Std Book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Autumn Campbell</dc:creator>
  <cp:lastModifiedBy>Autumn Campbell</cp:lastModifiedBy>
  <cp:revision>1</cp:revision>
  <dcterms:created xsi:type="dcterms:W3CDTF">2025-01-16T17:09:20Z</dcterms:created>
  <dcterms:modified xsi:type="dcterms:W3CDTF">2025-01-16T17:09:40Z</dcterms:modified>
</cp:coreProperties>
</file>