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14734738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98" d="100"/>
          <a:sy n="98" d="100"/>
        </p:scale>
        <p:origin x="84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BDE62D-C45D-48DA-9A9C-479902EAD4B6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E0946E-020E-4FD3-932A-B2B432181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4300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B46AD3-2FF3-A315-FD64-0446E58774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1BD334A-1437-F675-7534-23E429AC686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5D96891-B4A2-43E3-233C-EFB931DB0A9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D21DF7-51AF-C2BA-3DDE-04E26746136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4A73776-3B68-4978-A26F-6359790DCBF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704601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7491F3-9D36-8647-F666-3479430FCB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B4DAAD-83CE-7140-B01B-BB1142B2D0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27BD78-C263-6068-9362-10D9218C8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40D3B-1383-4986-A811-353CAAB61ACA}" type="datetime1">
              <a:rPr lang="en-US" smtClean="0"/>
              <a:t>1/16/2025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D30BE2-A7F5-C4B1-B809-1FD3AF9E5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C59190-1802-84DC-1B3A-7FAE38B92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C0D8F-40BC-C049-9A95-2D55EB620A4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1692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FED8CB-306D-F435-43D5-99FD7E0443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03AC2C-5C7B-1013-4FB1-90EF50AF80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25782A-E53E-9415-BA6E-592BDDEC63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8268E-A397-4E82-A70A-2179208E3CAA}" type="datetime1">
              <a:rPr lang="en-US" smtClean="0"/>
              <a:t>1/16/2025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FEC727-FBB2-7117-BE7C-2E170986F3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CADD32-B84E-5612-B6DC-90F1FC25A2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C0D8F-40BC-C049-9A95-2D55EB620A4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7693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E98FF94-2CDA-39C5-0422-AF4136B75D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6"/>
            <a:ext cx="2628900" cy="58118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68232B-BF7D-893B-69F8-3E9E5C56B9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6"/>
            <a:ext cx="7734300" cy="581183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C0A066-13CE-73FE-5F63-347EDF536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BB3F1-22F5-4CFE-A0B5-EF2D13B56E02}" type="datetime1">
              <a:rPr lang="en-US" smtClean="0"/>
              <a:t>1/16/2025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486AAF-D552-57F7-69D9-13ACAF2AD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0C2D65-0944-E856-298E-5190582352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C0D8F-40BC-C049-9A95-2D55EB620A4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1435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sz="4000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Enter Title Here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852488" y="2028825"/>
            <a:ext cx="10542587" cy="380365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58918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6D87CD-2FC4-0F0B-63CB-0F9D8788C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6089C6-BC03-EA3C-80C1-4F780965A7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D28BA7-703F-ABD0-5E82-6E2B61580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BDF8C-B756-4929-9F98-7E9CC9887212}" type="datetime1">
              <a:rPr lang="en-US" smtClean="0"/>
              <a:t>1/16/2025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DEFE9A-7F1D-FCA7-6407-F3251CD05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4CE627-38E9-3B85-EA2F-E4F12D23E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C0D8F-40BC-C049-9A95-2D55EB620A4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8860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0135D7-CE35-CF23-1A21-E5BA049FDE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930589-4905-CA1A-DD98-56DAA5343B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7FAD3E-EB35-DF1E-ED91-01778707E2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7A81-5F27-421F-951D-6AF3912AC21B}" type="datetime1">
              <a:rPr lang="en-US" smtClean="0"/>
              <a:t>1/16/2025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06C7C2-2B94-3248-7CE8-E4128CD87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2029DD-6171-5C5B-2D87-54D23177B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C0D8F-40BC-C049-9A95-2D55EB620A4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4570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BFF722-E695-1F0B-5A41-4567E532AB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1C8534-3109-61E4-6E83-B88E5F3000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85E58B-1504-38AC-AA14-E3CEBECD58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140A3C-331A-11D3-7E20-0FB1C8F3B0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5A4CD-52B0-4B75-8BC4-AC9DA5AC0868}" type="datetime1">
              <a:rPr lang="en-US" smtClean="0"/>
              <a:t>1/16/2025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D378F0-6CD6-2ACB-B42C-580C8D50E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B2DB38-6AFE-F005-E8B0-650A6C722A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C0D8F-40BC-C049-9A95-2D55EB620A4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4979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FDA486-A978-D16A-D17C-1C3A2B6747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15A6DF-B4E8-B6C9-B7C8-8D1F5C144E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57BCBF-9B43-3897-E4D6-79FF00BE15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F8813B4-8B33-0837-3499-85B4283C23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57DA2A7-D4BD-5667-75E6-F09DFC9E04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4F7C14A-15B3-16F3-ADE9-2FCF00CC1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44CC2-CF1F-4495-8C39-2DC58FA792FA}" type="datetime1">
              <a:rPr lang="en-US" smtClean="0"/>
              <a:t>1/16/2025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DA1F957-A34F-9DF2-A9AA-EDE3EBC11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CC7DBD4-CAA2-FF43-24C5-98FFDDEF2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C0D8F-40BC-C049-9A95-2D55EB620A4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2631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A30F6-D1C1-FE98-9FEF-0B7D02E3DB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D57E0C-6235-B872-F261-B9AF894FE1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4BE07-0DE7-46FE-A8D7-7C670CC07C79}" type="datetime1">
              <a:rPr lang="en-US" smtClean="0"/>
              <a:t>1/16/2025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CA663CB-6EC1-9655-3948-79AAB43254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A12F05-59D5-66C2-4862-4A1713B96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C0D8F-40BC-C049-9A95-2D55EB620A4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8199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D51ECDD-2871-4D78-56DC-AC46B94C3F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DAA94-8A53-4B6B-BE50-FD083FD4C2E0}" type="datetime1">
              <a:rPr lang="en-US" smtClean="0"/>
              <a:t>1/16/2025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938ED70-E16F-3DA7-85F2-39A0D35CD1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5224A0-76C1-FF23-B747-72E18CD7F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C0D8F-40BC-C049-9A95-2D55EB620A4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7171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5ADC8-6B10-C741-D07E-C84B5CF067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493D75-682D-47AE-3821-A06520EBCF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721BCC-B209-0812-2E7D-6EA23A7275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4E4745-0B12-91A6-54C9-A1AE183D12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DFD26-AD70-4758-A521-9E53A6812FD6}" type="datetime1">
              <a:rPr lang="en-US" smtClean="0"/>
              <a:t>1/16/2025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CCB44A-9C9D-06F6-FE07-3444DB042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AEBA72-E5CF-4211-3CD1-AB6BE4507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C0D8F-40BC-C049-9A95-2D55EB620A4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15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BCCBFC-9907-A2ED-0137-7008747AD0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C4E90FE-6F22-2330-5244-39F9597D24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647DEC-20AB-89D6-368F-AE2FF4DA78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D4DA17-3E8D-2350-548A-9B4AB6A3B3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DFEEE-2D30-4866-AD58-B3B0F7903D72}" type="datetime1">
              <a:rPr lang="en-US" smtClean="0"/>
              <a:t>1/16/2025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1AB718-6939-3A70-C001-755DF8861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EFC503-80F9-67F2-D88F-78E6F8CD6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C0D8F-40BC-C049-9A95-2D55EB620A4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3399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DEC9FA1-BB15-70BD-C8E7-E8F27EC6A9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DAD2FD-6421-B134-57EC-553A7B352C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FBF2FF-36FC-4B32-3997-78F1589900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7A1E64-731B-4DF3-8EA9-0F93255D4D12}" type="datetime1">
              <a:rPr lang="en-US" smtClean="0"/>
              <a:t>1/16/2025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DF5600-F3C3-6DAD-37D9-A94CF42246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2F7077-0C22-4346-6AB3-0E394FCB4C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2C0D8F-40BC-C049-9A95-2D55EB620A4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540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Futura Std Book" panose="020B0502020204020303" pitchFamily="34" charset="77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Futura Std Book" panose="020B0502020204020303" pitchFamily="34" charset="77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Futura Std Book" panose="020B0502020204020303" pitchFamily="34" charset="77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Futura Std Book" panose="020B0502020204020303" pitchFamily="34" charset="77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Futura Std Book" panose="020B0502020204020303" pitchFamily="34" charset="77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Futura Std Book" panose="020B0502020204020303" pitchFamily="34" charset="77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B9D6C04-8838-8300-48CC-4A9AE3C279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Process 3">
            <a:extLst>
              <a:ext uri="{FF2B5EF4-FFF2-40B4-BE49-F238E27FC236}">
                <a16:creationId xmlns:a16="http://schemas.microsoft.com/office/drawing/2014/main" id="{D5E26C78-E90C-14D9-5ABC-F0BC8A258697}"/>
              </a:ext>
            </a:extLst>
          </p:cNvPr>
          <p:cNvSpPr/>
          <p:nvPr/>
        </p:nvSpPr>
        <p:spPr>
          <a:xfrm>
            <a:off x="0" y="0"/>
            <a:ext cx="12192000" cy="914400"/>
          </a:xfrm>
          <a:prstGeom prst="flowChartProcess">
            <a:avLst/>
          </a:prstGeom>
          <a:solidFill>
            <a:schemeClr val="accent1">
              <a:lumMod val="5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4798C9D-F5AB-0CDC-1056-87FCE7C2D7BC}"/>
              </a:ext>
            </a:extLst>
          </p:cNvPr>
          <p:cNvSpPr txBox="1"/>
          <p:nvPr/>
        </p:nvSpPr>
        <p:spPr>
          <a:xfrm>
            <a:off x="6327234" y="924693"/>
            <a:ext cx="3271733" cy="369332"/>
          </a:xfrm>
          <a:prstGeom prst="rect">
            <a:avLst/>
          </a:prstGeom>
          <a:solidFill>
            <a:srgbClr val="BE1E2D"/>
          </a:solidFill>
        </p:spPr>
        <p:txBody>
          <a:bodyPr wrap="square">
            <a:sp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Challenges and Barriers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3F6ADE8-92CD-CCA8-447E-E10CB34E7B9E}"/>
              </a:ext>
            </a:extLst>
          </p:cNvPr>
          <p:cNvSpPr txBox="1"/>
          <p:nvPr/>
        </p:nvSpPr>
        <p:spPr>
          <a:xfrm>
            <a:off x="82552" y="914400"/>
            <a:ext cx="2772433" cy="369332"/>
          </a:xfrm>
          <a:prstGeom prst="rect">
            <a:avLst/>
          </a:prstGeom>
          <a:solidFill>
            <a:srgbClr val="BF1F2F"/>
          </a:solidFill>
        </p:spPr>
        <p:txBody>
          <a:bodyPr wrap="square">
            <a:sp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Our Team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DC3FBF3-40BA-6B4D-0AC6-BF130478C048}"/>
              </a:ext>
            </a:extLst>
          </p:cNvPr>
          <p:cNvSpPr txBox="1"/>
          <p:nvPr/>
        </p:nvSpPr>
        <p:spPr>
          <a:xfrm>
            <a:off x="82550" y="1304319"/>
            <a:ext cx="2772433" cy="55092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285744" marR="0" lvl="0" indent="-285744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Enter who is on your team</a:t>
            </a: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44" marR="0" lvl="0" indent="-285744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44" marR="0" lvl="0" indent="-285744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44" marR="0" lvl="0" indent="-285744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44" marR="0" lvl="0" indent="-285744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44" marR="0" lvl="0" indent="-285744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44" marR="0" lvl="0" indent="-285744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44" marR="0" lvl="0" indent="-285744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44" marR="0" lvl="0" indent="-285744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44" marR="0" lvl="0" indent="-285744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44" marR="0" lvl="0" indent="-285744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44" marR="0" lvl="0" indent="-285744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44" marR="0" lvl="0" indent="-285744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44" marR="0" lvl="0" indent="-285744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44" marR="0" lvl="0" indent="-285744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44" marR="0" lvl="0" indent="-285744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44" marR="0" lvl="0" indent="-285744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44" marR="0" lvl="0" indent="-285744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44" marR="0" lvl="0" indent="-285744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C78E469-D7B8-189C-FA05-5A9638305275}"/>
              </a:ext>
            </a:extLst>
          </p:cNvPr>
          <p:cNvSpPr txBox="1"/>
          <p:nvPr/>
        </p:nvSpPr>
        <p:spPr>
          <a:xfrm>
            <a:off x="9681519" y="914400"/>
            <a:ext cx="2427929" cy="369332"/>
          </a:xfrm>
          <a:prstGeom prst="rect">
            <a:avLst/>
          </a:prstGeom>
          <a:solidFill>
            <a:srgbClr val="BF1F2F"/>
          </a:solidFill>
        </p:spPr>
        <p:txBody>
          <a:bodyPr wrap="square">
            <a:sp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Next Steps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1B9CBAA-364D-E973-6546-FF9FECC1EF2B}"/>
              </a:ext>
            </a:extLst>
          </p:cNvPr>
          <p:cNvSpPr txBox="1"/>
          <p:nvPr/>
        </p:nvSpPr>
        <p:spPr>
          <a:xfrm>
            <a:off x="6327233" y="1304319"/>
            <a:ext cx="3271734" cy="526297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285744" marR="0" lvl="0" indent="-285744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Insert c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hallenges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and barriers here</a:t>
            </a: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D4F31B6-8E16-0D6D-51DB-9E577E293769}"/>
              </a:ext>
            </a:extLst>
          </p:cNvPr>
          <p:cNvSpPr txBox="1"/>
          <p:nvPr/>
        </p:nvSpPr>
        <p:spPr>
          <a:xfrm>
            <a:off x="9681519" y="1304319"/>
            <a:ext cx="2427929" cy="526297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285744" marR="0" lvl="0" indent="-285744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Enter next steps here</a:t>
            </a: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25DAA9E-EF5A-C933-E101-9BEBA4B109D0}"/>
              </a:ext>
            </a:extLst>
          </p:cNvPr>
          <p:cNvSpPr txBox="1"/>
          <p:nvPr/>
        </p:nvSpPr>
        <p:spPr>
          <a:xfrm>
            <a:off x="9843876" y="126782"/>
            <a:ext cx="23481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Convener Logo Here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3A20C69-5610-CCBB-D9C4-8103BA14C049}"/>
              </a:ext>
            </a:extLst>
          </p:cNvPr>
          <p:cNvSpPr txBox="1"/>
          <p:nvPr/>
        </p:nvSpPr>
        <p:spPr>
          <a:xfrm>
            <a:off x="4804022" y="142885"/>
            <a:ext cx="32521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Convener Name Here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E411021-50E8-CB1A-6D04-358D3C1428F0}"/>
              </a:ext>
            </a:extLst>
          </p:cNvPr>
          <p:cNvSpPr txBox="1"/>
          <p:nvPr/>
        </p:nvSpPr>
        <p:spPr>
          <a:xfrm>
            <a:off x="2964095" y="4125673"/>
            <a:ext cx="3271733" cy="369332"/>
          </a:xfrm>
          <a:prstGeom prst="rect">
            <a:avLst/>
          </a:prstGeom>
          <a:solidFill>
            <a:srgbClr val="BF1F2F"/>
          </a:solidFill>
        </p:spPr>
        <p:txBody>
          <a:bodyPr wrap="square">
            <a:sp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Lessons Learned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A677D35-AC43-AF68-E39E-E52F8975EC10}"/>
              </a:ext>
            </a:extLst>
          </p:cNvPr>
          <p:cNvSpPr txBox="1"/>
          <p:nvPr/>
        </p:nvSpPr>
        <p:spPr>
          <a:xfrm>
            <a:off x="2972948" y="4512752"/>
            <a:ext cx="3271733" cy="206210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Insert lessons learned here</a:t>
            </a: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8DBD5DF-6D08-D01E-F6ED-296CD6A909EE}"/>
              </a:ext>
            </a:extLst>
          </p:cNvPr>
          <p:cNvSpPr txBox="1"/>
          <p:nvPr/>
        </p:nvSpPr>
        <p:spPr>
          <a:xfrm>
            <a:off x="2955243" y="915251"/>
            <a:ext cx="3271733" cy="369332"/>
          </a:xfrm>
          <a:prstGeom prst="rect">
            <a:avLst/>
          </a:prstGeom>
          <a:solidFill>
            <a:srgbClr val="BF1F2F"/>
          </a:solidFill>
        </p:spPr>
        <p:txBody>
          <a:bodyPr wrap="square">
            <a:sp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Accomplishments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991333F-FDF7-A9EF-A43E-C5FF7AAF0809}"/>
              </a:ext>
            </a:extLst>
          </p:cNvPr>
          <p:cNvSpPr txBox="1"/>
          <p:nvPr/>
        </p:nvSpPr>
        <p:spPr>
          <a:xfrm>
            <a:off x="2964095" y="1289581"/>
            <a:ext cx="3271733" cy="280076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Insert accomplishments here</a:t>
            </a: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AC6B63C-FBA9-779E-B68B-D9314DA6FDF6}"/>
              </a:ext>
            </a:extLst>
          </p:cNvPr>
          <p:cNvSpPr txBox="1"/>
          <p:nvPr/>
        </p:nvSpPr>
        <p:spPr>
          <a:xfrm>
            <a:off x="1338459" y="-38636"/>
            <a:ext cx="14060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Development</a:t>
            </a:r>
          </a:p>
        </p:txBody>
      </p:sp>
      <p:pic>
        <p:nvPicPr>
          <p:cNvPr id="26" name="Graphic 25" descr="Building Brick Wall outline">
            <a:extLst>
              <a:ext uri="{FF2B5EF4-FFF2-40B4-BE49-F238E27FC236}">
                <a16:creationId xmlns:a16="http://schemas.microsoft.com/office/drawing/2014/main" id="{F692FA16-138B-FEFA-C7C9-52CC4E3B263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13572" y="1071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1637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</Words>
  <Application>Microsoft Office PowerPoint</Application>
  <PresentationFormat>Widescreen</PresentationFormat>
  <Paragraphs>82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Arial</vt:lpstr>
      <vt:lpstr>Calibri</vt:lpstr>
      <vt:lpstr>Futura Std Book</vt:lpstr>
      <vt:lpstr>3_Office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Autumn Campbell</dc:creator>
  <cp:lastModifiedBy>Autumn Campbell</cp:lastModifiedBy>
  <cp:revision>1</cp:revision>
  <dcterms:created xsi:type="dcterms:W3CDTF">2025-01-16T17:09:20Z</dcterms:created>
  <dcterms:modified xsi:type="dcterms:W3CDTF">2025-01-16T17:09:40Z</dcterms:modified>
</cp:coreProperties>
</file>