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ACFA-66D0-4A15-A044-35F8BBA00055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61332-FA39-4821-A3F4-CD5E870EC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14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137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91F3-9D36-8647-F666-3479430FC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4DAAD-83CE-7140-B01B-BB1142B2D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7BD78-C263-6068-9362-10D9218C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D3B-1383-4986-A811-353CAAB61AC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30BE2-A7F5-C4B1-B809-1FD3AF9E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190-1802-84DC-1B3A-7FAE38B9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D8CB-306D-F435-43D5-99FD7E04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3AC2C-5C7B-1013-4FB1-90EF50A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782A-E53E-9415-BA6E-592BDDEC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268E-A397-4E82-A70A-2179208E3CA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C727-FBB2-7117-BE7C-2E170986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ADD32-B84E-5612-B6DC-90F1FC25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9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8FF94-2CDA-39C5-0422-AF4136B75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8232B-BF7D-893B-69F8-3E9E5C56B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0A066-13CE-73FE-5F63-347EDF53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B3F1-22F5-4CFE-A0B5-EF2D13B56E0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6AAF-D552-57F7-69D9-13ACAF2A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2D65-0944-E856-298E-51905823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6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Enter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52488" y="2028825"/>
            <a:ext cx="10542587" cy="38036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011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87CD-2FC4-0F0B-63CB-0F9D8788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089C6-BC03-EA3C-80C1-4F780965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8BA7-703F-ABD0-5E82-6E2B615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DF8C-B756-4929-9F98-7E9CC98872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FE9A-7F1D-FCA7-6407-F3251CD0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CE627-38E9-3B85-EA2F-E4F12D23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7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35D7-CE35-CF23-1A21-E5BA049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30589-4905-CA1A-DD98-56DAA5343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AD3E-EB35-DF1E-ED91-0177870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A81-5F27-421F-951D-6AF3912AC21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C7C2-2B94-3248-7CE8-E4128CD8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029DD-6171-5C5B-2D87-54D23177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48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F722-E695-1F0B-5A41-4567E532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8534-3109-61E4-6E83-B88E5F300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5E58B-1504-38AC-AA14-E3CEBECD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0A3C-331A-11D3-7E20-0FB1C8F3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A4CD-52B0-4B75-8BC4-AC9DA5AC086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8F0-6CD6-2ACB-B42C-580C8D50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2DB38-6AFE-F005-E8B0-650A6C72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1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A486-A978-D16A-D17C-1C3A2B67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5A6DF-B4E8-B6C9-B7C8-8D1F5C144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7BCBF-9B43-3897-E4D6-79FF00BE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813B4-8B33-0837-3499-85B4283C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DA2A7-D4BD-5667-75E6-F09DFC9E0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7C14A-15B3-16F3-ADE9-2FCF00C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CC2-CF1F-4495-8C39-2DC58FA792F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1F957-A34F-9DF2-A9AA-EDE3EBC1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7DBD4-CAA2-FF43-24C5-98FFDDEF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6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30F6-D1C1-FE98-9FEF-0B7D02E3D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57E0C-6235-B872-F261-B9AF894F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BE07-0DE7-46FE-A8D7-7C670CC07C79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663CB-6EC1-9655-3948-79AAB432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12F05-59D5-66C2-4862-4A1713B9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1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1ECDD-2871-4D78-56DC-AC46B94C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AA94-8A53-4B6B-BE50-FD083FD4C2E0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8ED70-E16F-3DA7-85F2-39A0D35C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224A0-76C1-FF23-B747-72E18CD7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5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ADC8-6B10-C741-D07E-C84B5CF0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93D75-682D-47AE-3821-A06520EB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1BCC-B209-0812-2E7D-6EA23A727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4745-0B12-91A6-54C9-A1AE183D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FD26-AD70-4758-A521-9E53A6812FD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B44A-9C9D-06F6-FE07-3444DB04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EBA72-E5CF-4211-3CD1-AB6BE450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7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CBFC-9907-A2ED-0137-7008747A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E90FE-6F22-2330-5244-39F9597D2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47DEC-20AB-89D6-368F-AE2FF4DA7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4DA17-3E8D-2350-548A-9B4AB6A3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EEE-2D30-4866-AD58-B3B0F7903D7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AB718-6939-3A70-C001-755DF886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FC503-80F9-67F2-D88F-78E6F8CD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9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C9FA1-BB15-70BD-C8E7-E8F27EC6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AD2FD-6421-B134-57EC-553A7B35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BF2FF-36FC-4B32-3997-78F158990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1E64-731B-4DF3-8EA9-0F93255D4D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5600-F3C3-6DAD-37D9-A94CF4224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F7077-0C22-4346-6AB3-0E394FCB4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8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utura Std Book" panose="020B0502020204020303" pitchFamily="34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DFE69120-FA45-3180-957F-50BE8C51458C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19DB5F-F9CE-60A8-797A-F2AEDD8FC279}"/>
              </a:ext>
            </a:extLst>
          </p:cNvPr>
          <p:cNvSpPr txBox="1"/>
          <p:nvPr/>
        </p:nvSpPr>
        <p:spPr>
          <a:xfrm>
            <a:off x="6327233" y="4125673"/>
            <a:ext cx="3307145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EA53C0-5065-E110-1D22-534D9E20CFA7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77389F-C81A-8A05-885C-9991DF9DD970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7BFF0C-F873-19A0-7002-D13705125D13}"/>
              </a:ext>
            </a:extLst>
          </p:cNvPr>
          <p:cNvSpPr txBox="1"/>
          <p:nvPr/>
        </p:nvSpPr>
        <p:spPr>
          <a:xfrm>
            <a:off x="2972948" y="2535426"/>
            <a:ext cx="327173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target populations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1D88D1-025C-64BC-6CC5-1947E0106061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578ED-5747-1099-CF13-5F08F28A984D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F0523-D945-BA6C-36EE-857428CF7890}"/>
              </a:ext>
            </a:extLst>
          </p:cNvPr>
          <p:cNvSpPr txBox="1"/>
          <p:nvPr/>
        </p:nvSpPr>
        <p:spPr>
          <a:xfrm>
            <a:off x="6327233" y="1304319"/>
            <a:ext cx="3271734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AC817-4DB8-75C5-61D8-ED2E6A1871C3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A4263B-02E4-6A89-FF6D-13CAA2C3322E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FB1CE-A3A2-B2A7-1476-35B83DDD454E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3BA55-2B4A-D942-ADDF-ED06F33C5D1A}"/>
              </a:ext>
            </a:extLst>
          </p:cNvPr>
          <p:cNvSpPr txBox="1"/>
          <p:nvPr/>
        </p:nvSpPr>
        <p:spPr>
          <a:xfrm>
            <a:off x="6344938" y="4512752"/>
            <a:ext cx="327173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04D6F1-552D-06C0-B699-FADA2D488122}"/>
              </a:ext>
            </a:extLst>
          </p:cNvPr>
          <p:cNvSpPr txBox="1"/>
          <p:nvPr/>
        </p:nvSpPr>
        <p:spPr>
          <a:xfrm>
            <a:off x="2972948" y="2145507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 Populations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A47877-3F88-3DAA-7CD5-B35A73E2A2E1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33C95E-7DBF-E92B-1227-594F68421F70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services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820CDC-A8CC-847B-067B-3D0D6A2E3E1C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Geographic Area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DCD57E-2AB9-625A-54B4-EFF259733D08}"/>
              </a:ext>
            </a:extLst>
          </p:cNvPr>
          <p:cNvSpPr txBox="1"/>
          <p:nvPr/>
        </p:nvSpPr>
        <p:spPr>
          <a:xfrm>
            <a:off x="2964095" y="1289581"/>
            <a:ext cx="32717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geographic area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EADA2A-D613-0148-9A72-36BA88C8C971}"/>
              </a:ext>
            </a:extLst>
          </p:cNvPr>
          <p:cNvSpPr txBox="1"/>
          <p:nvPr/>
        </p:nvSpPr>
        <p:spPr>
          <a:xfrm>
            <a:off x="1227972" y="-127575"/>
            <a:ext cx="1574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Implementation</a:t>
            </a:r>
          </a:p>
        </p:txBody>
      </p:sp>
      <p:pic>
        <p:nvPicPr>
          <p:cNvPr id="29" name="Graphic 28" descr="Arrow circle outline">
            <a:extLst>
              <a:ext uri="{FF2B5EF4-FFF2-40B4-BE49-F238E27FC236}">
                <a16:creationId xmlns:a16="http://schemas.microsoft.com/office/drawing/2014/main" id="{CFE9955F-0A4F-58D7-A7AE-C89FEAD97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572" y="-8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3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Widescreen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Futura Std Book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Autumn Campbell</dc:creator>
  <cp:lastModifiedBy>Autumn Campbell</cp:lastModifiedBy>
  <cp:revision>1</cp:revision>
  <dcterms:created xsi:type="dcterms:W3CDTF">2025-01-16T17:06:51Z</dcterms:created>
  <dcterms:modified xsi:type="dcterms:W3CDTF">2025-01-16T17:07:55Z</dcterms:modified>
</cp:coreProperties>
</file>