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6846944" r:id="rId2"/>
    <p:sldId id="2146846934" r:id="rId3"/>
    <p:sldId id="2146846882" r:id="rId4"/>
    <p:sldId id="2146846943" r:id="rId5"/>
    <p:sldId id="2146846885" r:id="rId6"/>
    <p:sldId id="2146846821" r:id="rId7"/>
    <p:sldId id="2146846842" r:id="rId8"/>
    <p:sldId id="2146846930" r:id="rId9"/>
    <p:sldId id="2146846819" r:id="rId10"/>
    <p:sldId id="2146846939" r:id="rId11"/>
    <p:sldId id="2146846843" r:id="rId12"/>
    <p:sldId id="2146846931" r:id="rId13"/>
    <p:sldId id="2146846837" r:id="rId14"/>
    <p:sldId id="2146846940" r:id="rId15"/>
    <p:sldId id="2146846844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1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2.jpe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8C131E23-925C-4F3D-9891-D7BFE2B53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30035" r="20347" b="30035"/>
          <a:stretch/>
        </p:blipFill>
        <p:spPr>
          <a:xfrm>
            <a:off x="4134879" y="4991100"/>
            <a:ext cx="3922242" cy="18668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BC76964-1FAD-136C-1AFC-B41BD7FEEAE7}"/>
              </a:ext>
            </a:extLst>
          </p:cNvPr>
          <p:cNvGrpSpPr/>
          <p:nvPr userDrawn="1"/>
        </p:nvGrpSpPr>
        <p:grpSpPr>
          <a:xfrm>
            <a:off x="0" y="0"/>
            <a:ext cx="12192000" cy="5051049"/>
            <a:chOff x="0" y="48744"/>
            <a:chExt cx="12192000" cy="50510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791896-244C-6F66-2C3A-07E23BE9A91E}"/>
                </a:ext>
              </a:extLst>
            </p:cNvPr>
            <p:cNvSpPr/>
            <p:nvPr userDrawn="1"/>
          </p:nvSpPr>
          <p:spPr>
            <a:xfrm flipH="1">
              <a:off x="0" y="48744"/>
              <a:ext cx="12192000" cy="45317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4B2288-3137-41B9-170F-583371B4E721}"/>
                </a:ext>
              </a:extLst>
            </p:cNvPr>
            <p:cNvGrpSpPr/>
            <p:nvPr userDrawn="1"/>
          </p:nvGrpSpPr>
          <p:grpSpPr>
            <a:xfrm flipH="1" flipV="1">
              <a:off x="0" y="4520918"/>
              <a:ext cx="12192000" cy="578875"/>
              <a:chOff x="0" y="6279125"/>
              <a:chExt cx="12192000" cy="578875"/>
            </a:xfrm>
          </p:grpSpPr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A12A4EAB-2912-F440-F0BE-F0F5E1805A94}"/>
                  </a:ext>
                </a:extLst>
              </p:cNvPr>
              <p:cNvSpPr/>
              <p:nvPr userDrawn="1"/>
            </p:nvSpPr>
            <p:spPr>
              <a:xfrm>
                <a:off x="6198394" y="6279125"/>
                <a:ext cx="3176587" cy="126438"/>
              </a:xfrm>
              <a:prstGeom prst="parallelogram">
                <a:avLst>
                  <a:gd name="adj" fmla="val 1116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9CA8D1CA-D16B-9402-C413-9E6BE7FED7A2}"/>
                  </a:ext>
                </a:extLst>
              </p:cNvPr>
              <p:cNvSpPr/>
              <p:nvPr userDrawn="1"/>
            </p:nvSpPr>
            <p:spPr>
              <a:xfrm>
                <a:off x="3046274" y="6279125"/>
                <a:ext cx="3176587" cy="126438"/>
              </a:xfrm>
              <a:prstGeom prst="parallelogram">
                <a:avLst>
                  <a:gd name="adj" fmla="val 11167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A9CBF1B-E6ED-63F3-9457-1D7675DB5837}"/>
                  </a:ext>
                </a:extLst>
              </p:cNvPr>
              <p:cNvSpPr/>
              <p:nvPr userDrawn="1"/>
            </p:nvSpPr>
            <p:spPr>
              <a:xfrm>
                <a:off x="0" y="6279125"/>
                <a:ext cx="3070741" cy="126438"/>
              </a:xfrm>
              <a:custGeom>
                <a:avLst/>
                <a:gdLst>
                  <a:gd name="connsiteX0" fmla="*/ 0 w 3070741"/>
                  <a:gd name="connsiteY0" fmla="*/ 0 h 126438"/>
                  <a:gd name="connsiteX1" fmla="*/ 3070741 w 3070741"/>
                  <a:gd name="connsiteY1" fmla="*/ 0 h 126438"/>
                  <a:gd name="connsiteX2" fmla="*/ 2929539 w 3070741"/>
                  <a:gd name="connsiteY2" fmla="*/ 126438 h 126438"/>
                  <a:gd name="connsiteX3" fmla="*/ 0 w 3070741"/>
                  <a:gd name="connsiteY3" fmla="*/ 126438 h 12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0741" h="126438">
                    <a:moveTo>
                      <a:pt x="0" y="0"/>
                    </a:moveTo>
                    <a:lnTo>
                      <a:pt x="3070741" y="0"/>
                    </a:lnTo>
                    <a:lnTo>
                      <a:pt x="2929539" y="126438"/>
                    </a:lnTo>
                    <a:lnTo>
                      <a:pt x="0" y="1264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919B00D-C1C0-52CE-C25F-A4EF7EBDB01A}"/>
                  </a:ext>
                </a:extLst>
              </p:cNvPr>
              <p:cNvSpPr/>
              <p:nvPr userDrawn="1"/>
            </p:nvSpPr>
            <p:spPr>
              <a:xfrm>
                <a:off x="0" y="6279125"/>
                <a:ext cx="12192000" cy="578875"/>
              </a:xfrm>
              <a:custGeom>
                <a:avLst/>
                <a:gdLst>
                  <a:gd name="connsiteX0" fmla="*/ 9648347 w 12192000"/>
                  <a:gd name="connsiteY0" fmla="*/ 0 h 578875"/>
                  <a:gd name="connsiteX1" fmla="*/ 12192000 w 12192000"/>
                  <a:gd name="connsiteY1" fmla="*/ 0 h 578875"/>
                  <a:gd name="connsiteX2" fmla="*/ 12192000 w 12192000"/>
                  <a:gd name="connsiteY2" fmla="*/ 578875 h 578875"/>
                  <a:gd name="connsiteX3" fmla="*/ 0 w 12192000"/>
                  <a:gd name="connsiteY3" fmla="*/ 578875 h 578875"/>
                  <a:gd name="connsiteX4" fmla="*/ 0 w 12192000"/>
                  <a:gd name="connsiteY4" fmla="*/ 304567 h 578875"/>
                  <a:gd name="connsiteX5" fmla="*/ 9297797 w 12192000"/>
                  <a:gd name="connsiteY5" fmla="*/ 304567 h 57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0" h="578875">
                    <a:moveTo>
                      <a:pt x="9648347" y="0"/>
                    </a:moveTo>
                    <a:lnTo>
                      <a:pt x="12192000" y="0"/>
                    </a:lnTo>
                    <a:lnTo>
                      <a:pt x="12192000" y="578875"/>
                    </a:lnTo>
                    <a:lnTo>
                      <a:pt x="0" y="578875"/>
                    </a:lnTo>
                    <a:lnTo>
                      <a:pt x="0" y="304567"/>
                    </a:lnTo>
                    <a:lnTo>
                      <a:pt x="9297797" y="30456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FA898E-335E-4605-A5A7-3A2C38AA0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615" y="396281"/>
            <a:ext cx="98007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F8387-6B79-4F86-8B56-9FA50424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615" y="2875956"/>
            <a:ext cx="98007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369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9B7A6D-604C-401C-B64E-B01491302EDC}"/>
              </a:ext>
            </a:extLst>
          </p:cNvPr>
          <p:cNvSpPr/>
          <p:nvPr userDrawn="1"/>
        </p:nvSpPr>
        <p:spPr>
          <a:xfrm>
            <a:off x="0" y="4857750"/>
            <a:ext cx="12192000" cy="200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8B44FBE-3999-4A22-A055-D6F6A12E6B38}"/>
              </a:ext>
            </a:extLst>
          </p:cNvPr>
          <p:cNvSpPr/>
          <p:nvPr/>
        </p:nvSpPr>
        <p:spPr>
          <a:xfrm flipV="1">
            <a:off x="0" y="5474839"/>
            <a:ext cx="12192000" cy="1110165"/>
          </a:xfrm>
          <a:custGeom>
            <a:avLst/>
            <a:gdLst>
              <a:gd name="connsiteX0" fmla="*/ 9545320 w 12192000"/>
              <a:gd name="connsiteY0" fmla="*/ 0 h 1110165"/>
              <a:gd name="connsiteX1" fmla="*/ 10166568 w 12192000"/>
              <a:gd name="connsiteY1" fmla="*/ 17852 h 1110165"/>
              <a:gd name="connsiteX2" fmla="*/ 12103640 w 12192000"/>
              <a:gd name="connsiteY2" fmla="*/ 446000 h 1110165"/>
              <a:gd name="connsiteX3" fmla="*/ 12192000 w 12192000"/>
              <a:gd name="connsiteY3" fmla="*/ 484233 h 1110165"/>
              <a:gd name="connsiteX4" fmla="*/ 12192000 w 12192000"/>
              <a:gd name="connsiteY4" fmla="*/ 797217 h 1110165"/>
              <a:gd name="connsiteX5" fmla="*/ 12192000 w 12192000"/>
              <a:gd name="connsiteY5" fmla="*/ 1110165 h 1110165"/>
              <a:gd name="connsiteX6" fmla="*/ 6084081 w 12192000"/>
              <a:gd name="connsiteY6" fmla="*/ 1110165 h 1110165"/>
              <a:gd name="connsiteX7" fmla="*/ 0 w 12192000"/>
              <a:gd name="connsiteY7" fmla="*/ 1110165 h 1110165"/>
              <a:gd name="connsiteX8" fmla="*/ 0 w 12192000"/>
              <a:gd name="connsiteY8" fmla="*/ 359678 h 1110165"/>
              <a:gd name="connsiteX9" fmla="*/ 17941 w 12192000"/>
              <a:gd name="connsiteY9" fmla="*/ 367381 h 1110165"/>
              <a:gd name="connsiteX10" fmla="*/ 59603 w 12192000"/>
              <a:gd name="connsiteY10" fmla="*/ 388797 h 1110165"/>
              <a:gd name="connsiteX11" fmla="*/ 400119 w 12192000"/>
              <a:gd name="connsiteY11" fmla="*/ 583053 h 1110165"/>
              <a:gd name="connsiteX12" fmla="*/ 1998030 w 12192000"/>
              <a:gd name="connsiteY12" fmla="*/ 983265 h 1110165"/>
              <a:gd name="connsiteX13" fmla="*/ 3154048 w 12192000"/>
              <a:gd name="connsiteY13" fmla="*/ 983589 h 1110165"/>
              <a:gd name="connsiteX14" fmla="*/ 5260674 w 12192000"/>
              <a:gd name="connsiteY14" fmla="*/ 675609 h 1110165"/>
              <a:gd name="connsiteX15" fmla="*/ 5489967 w 12192000"/>
              <a:gd name="connsiteY15" fmla="*/ 629637 h 1110165"/>
              <a:gd name="connsiteX16" fmla="*/ 5709706 w 12192000"/>
              <a:gd name="connsiteY16" fmla="*/ 583017 h 1110165"/>
              <a:gd name="connsiteX17" fmla="*/ 5910339 w 12192000"/>
              <a:gd name="connsiteY17" fmla="*/ 539709 h 1110165"/>
              <a:gd name="connsiteX18" fmla="*/ 6082568 w 12192000"/>
              <a:gd name="connsiteY18" fmla="*/ 501513 h 1110165"/>
              <a:gd name="connsiteX19" fmla="*/ 6297514 w 12192000"/>
              <a:gd name="connsiteY19" fmla="*/ 454173 h 1110165"/>
              <a:gd name="connsiteX20" fmla="*/ 6588663 w 12192000"/>
              <a:gd name="connsiteY20" fmla="*/ 391281 h 1110165"/>
              <a:gd name="connsiteX21" fmla="*/ 8910260 w 12192000"/>
              <a:gd name="connsiteY21" fmla="*/ 17816 h 1110165"/>
              <a:gd name="connsiteX22" fmla="*/ 9545320 w 12192000"/>
              <a:gd name="connsiteY22" fmla="*/ 0 h 111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1110165">
                <a:moveTo>
                  <a:pt x="9545320" y="0"/>
                </a:moveTo>
                <a:cubicBezTo>
                  <a:pt x="9787766" y="5"/>
                  <a:pt x="10027910" y="5954"/>
                  <a:pt x="10166568" y="17852"/>
                </a:cubicBezTo>
                <a:cubicBezTo>
                  <a:pt x="10915579" y="82076"/>
                  <a:pt x="11624978" y="238893"/>
                  <a:pt x="12103640" y="446000"/>
                </a:cubicBezTo>
                <a:lnTo>
                  <a:pt x="12192000" y="484233"/>
                </a:lnTo>
                <a:lnTo>
                  <a:pt x="12192000" y="797217"/>
                </a:lnTo>
                <a:lnTo>
                  <a:pt x="12192000" y="1110165"/>
                </a:lnTo>
                <a:lnTo>
                  <a:pt x="6084081" y="1110165"/>
                </a:lnTo>
                <a:lnTo>
                  <a:pt x="0" y="1110165"/>
                </a:lnTo>
                <a:lnTo>
                  <a:pt x="0" y="359678"/>
                </a:lnTo>
                <a:lnTo>
                  <a:pt x="17941" y="367381"/>
                </a:lnTo>
                <a:cubicBezTo>
                  <a:pt x="28485" y="372440"/>
                  <a:pt x="42054" y="379387"/>
                  <a:pt x="59603" y="388797"/>
                </a:cubicBezTo>
                <a:cubicBezTo>
                  <a:pt x="129799" y="426440"/>
                  <a:pt x="298489" y="535821"/>
                  <a:pt x="400119" y="583053"/>
                </a:cubicBezTo>
                <a:cubicBezTo>
                  <a:pt x="865146" y="799197"/>
                  <a:pt x="1370035" y="925629"/>
                  <a:pt x="1998030" y="983265"/>
                </a:cubicBezTo>
                <a:cubicBezTo>
                  <a:pt x="2257581" y="1007097"/>
                  <a:pt x="2864001" y="1007277"/>
                  <a:pt x="3154048" y="983589"/>
                </a:cubicBezTo>
                <a:cubicBezTo>
                  <a:pt x="3837771" y="927825"/>
                  <a:pt x="4462754" y="836421"/>
                  <a:pt x="5260674" y="675609"/>
                </a:cubicBezTo>
                <a:lnTo>
                  <a:pt x="5489967" y="629637"/>
                </a:lnTo>
                <a:cubicBezTo>
                  <a:pt x="5526749" y="622365"/>
                  <a:pt x="5625633" y="601377"/>
                  <a:pt x="5709706" y="583017"/>
                </a:cubicBezTo>
                <a:lnTo>
                  <a:pt x="5910339" y="539709"/>
                </a:lnTo>
                <a:cubicBezTo>
                  <a:pt x="5936611" y="534273"/>
                  <a:pt x="6014113" y="517064"/>
                  <a:pt x="6082568" y="501513"/>
                </a:cubicBezTo>
                <a:lnTo>
                  <a:pt x="6297514" y="454173"/>
                </a:lnTo>
                <a:lnTo>
                  <a:pt x="6588663" y="391281"/>
                </a:lnTo>
                <a:cubicBezTo>
                  <a:pt x="7582854" y="174272"/>
                  <a:pt x="8201403" y="74768"/>
                  <a:pt x="8910260" y="17816"/>
                </a:cubicBezTo>
                <a:cubicBezTo>
                  <a:pt x="9058127" y="5936"/>
                  <a:pt x="9302875" y="-4"/>
                  <a:pt x="9545320" y="0"/>
                </a:cubicBezTo>
                <a:close/>
              </a:path>
            </a:pathLst>
          </a:custGeom>
          <a:solidFill>
            <a:schemeClr val="accent1"/>
          </a:solidFill>
          <a:ln w="95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37FBD-A9C3-43E8-A1A7-17C921EEC4E8}"/>
              </a:ext>
            </a:extLst>
          </p:cNvPr>
          <p:cNvSpPr/>
          <p:nvPr userDrawn="1"/>
        </p:nvSpPr>
        <p:spPr>
          <a:xfrm flipH="1">
            <a:off x="0" y="3152113"/>
            <a:ext cx="12192000" cy="2322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A898E-335E-4605-A5A7-3A2C38AA0A1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06371" y="2929515"/>
            <a:ext cx="7445828" cy="227232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F8387-6B79-4F86-8B56-9FA5042449F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06371" y="5369223"/>
            <a:ext cx="7445828" cy="10049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03F3AF2-CB5E-4697-A505-E49F89C98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5032" y="3712886"/>
            <a:ext cx="457200" cy="4572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217C7E1C-0C4A-4CE7-BC7E-38B5B22FEC47}"/>
              </a:ext>
            </a:extLst>
          </p:cNvPr>
          <p:cNvSpPr txBox="1"/>
          <p:nvPr userDrawn="1"/>
        </p:nvSpPr>
        <p:spPr>
          <a:xfrm>
            <a:off x="8954306" y="3618321"/>
            <a:ext cx="3488885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811 L Street SE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Washington, DC 20003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6EE81BB-2013-4E68-B8E0-331A4DC587CA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5500" y="4419600"/>
            <a:ext cx="457200" cy="4572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7C9454B2-5E60-483F-BABC-8F992E98EA5D}"/>
              </a:ext>
            </a:extLst>
          </p:cNvPr>
          <p:cNvSpPr txBox="1"/>
          <p:nvPr userDrawn="1"/>
        </p:nvSpPr>
        <p:spPr>
          <a:xfrm>
            <a:off x="8954306" y="4470997"/>
            <a:ext cx="3488885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202-683-4340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7F5D5A0-9D95-47B6-8DBA-79AA8EDEE501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5500" y="5130800"/>
            <a:ext cx="457200" cy="4572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D5E266BF-4F45-445A-B96A-E2AD972369F4}"/>
              </a:ext>
            </a:extLst>
          </p:cNvPr>
          <p:cNvSpPr txBox="1"/>
          <p:nvPr userDrawn="1"/>
        </p:nvSpPr>
        <p:spPr>
          <a:xfrm>
            <a:off x="8954306" y="5185174"/>
            <a:ext cx="3488885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202-588-5971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7951C09-26F2-48E8-A39E-CE1C985E10E0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55032" y="5855417"/>
            <a:ext cx="457200" cy="45720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3DB3952C-BC40-4CDF-B39A-DFB1454847FD}"/>
              </a:ext>
            </a:extLst>
          </p:cNvPr>
          <p:cNvSpPr txBox="1"/>
          <p:nvPr userDrawn="1"/>
        </p:nvSpPr>
        <p:spPr>
          <a:xfrm>
            <a:off x="8954306" y="5907045"/>
            <a:ext cx="3488885" cy="35394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7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tmcneill@freedmensconsulting.com</a:t>
            </a:r>
            <a:endParaRPr lang="en-US" sz="17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EAA80D3-6920-459E-8A5E-B24360128D6C}"/>
              </a:ext>
            </a:extLst>
          </p:cNvPr>
          <p:cNvGrpSpPr/>
          <p:nvPr userDrawn="1"/>
        </p:nvGrpSpPr>
        <p:grpSpPr>
          <a:xfrm>
            <a:off x="0" y="2620186"/>
            <a:ext cx="12192000" cy="578875"/>
            <a:chOff x="0" y="6279125"/>
            <a:chExt cx="12192000" cy="578875"/>
          </a:xfrm>
        </p:grpSpPr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0C500D94-1257-43A8-9B95-FA54ADF0F019}"/>
                </a:ext>
              </a:extLst>
            </p:cNvPr>
            <p:cNvSpPr/>
            <p:nvPr userDrawn="1"/>
          </p:nvSpPr>
          <p:spPr>
            <a:xfrm>
              <a:off x="6198394" y="6279125"/>
              <a:ext cx="3176587" cy="126438"/>
            </a:xfrm>
            <a:prstGeom prst="parallelogram">
              <a:avLst>
                <a:gd name="adj" fmla="val 1116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id="{249D473D-8C8E-4D94-8824-8D6C13B85E1C}"/>
                </a:ext>
              </a:extLst>
            </p:cNvPr>
            <p:cNvSpPr/>
            <p:nvPr userDrawn="1"/>
          </p:nvSpPr>
          <p:spPr>
            <a:xfrm>
              <a:off x="3046274" y="6279125"/>
              <a:ext cx="3176587" cy="126438"/>
            </a:xfrm>
            <a:prstGeom prst="parallelogram">
              <a:avLst>
                <a:gd name="adj" fmla="val 11167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428FF59-A506-49E1-A4A9-33D36FE8517C}"/>
                </a:ext>
              </a:extLst>
            </p:cNvPr>
            <p:cNvSpPr/>
            <p:nvPr userDrawn="1"/>
          </p:nvSpPr>
          <p:spPr>
            <a:xfrm>
              <a:off x="0" y="6279125"/>
              <a:ext cx="3070741" cy="126438"/>
            </a:xfrm>
            <a:custGeom>
              <a:avLst/>
              <a:gdLst>
                <a:gd name="connsiteX0" fmla="*/ 0 w 3070741"/>
                <a:gd name="connsiteY0" fmla="*/ 0 h 126438"/>
                <a:gd name="connsiteX1" fmla="*/ 3070741 w 3070741"/>
                <a:gd name="connsiteY1" fmla="*/ 0 h 126438"/>
                <a:gd name="connsiteX2" fmla="*/ 2929539 w 3070741"/>
                <a:gd name="connsiteY2" fmla="*/ 126438 h 126438"/>
                <a:gd name="connsiteX3" fmla="*/ 0 w 3070741"/>
                <a:gd name="connsiteY3" fmla="*/ 126438 h 12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0741" h="126438">
                  <a:moveTo>
                    <a:pt x="0" y="0"/>
                  </a:moveTo>
                  <a:lnTo>
                    <a:pt x="3070741" y="0"/>
                  </a:lnTo>
                  <a:lnTo>
                    <a:pt x="2929539" y="126438"/>
                  </a:lnTo>
                  <a:lnTo>
                    <a:pt x="0" y="1264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408347D-C2A7-4254-AA75-C17E71FC0E96}"/>
                </a:ext>
              </a:extLst>
            </p:cNvPr>
            <p:cNvSpPr/>
            <p:nvPr userDrawn="1"/>
          </p:nvSpPr>
          <p:spPr>
            <a:xfrm>
              <a:off x="0" y="6279125"/>
              <a:ext cx="12192000" cy="578875"/>
            </a:xfrm>
            <a:custGeom>
              <a:avLst/>
              <a:gdLst>
                <a:gd name="connsiteX0" fmla="*/ 9648347 w 12192000"/>
                <a:gd name="connsiteY0" fmla="*/ 0 h 578875"/>
                <a:gd name="connsiteX1" fmla="*/ 12192000 w 12192000"/>
                <a:gd name="connsiteY1" fmla="*/ 0 h 578875"/>
                <a:gd name="connsiteX2" fmla="*/ 12192000 w 12192000"/>
                <a:gd name="connsiteY2" fmla="*/ 578875 h 578875"/>
                <a:gd name="connsiteX3" fmla="*/ 0 w 12192000"/>
                <a:gd name="connsiteY3" fmla="*/ 578875 h 578875"/>
                <a:gd name="connsiteX4" fmla="*/ 0 w 12192000"/>
                <a:gd name="connsiteY4" fmla="*/ 304567 h 578875"/>
                <a:gd name="connsiteX5" fmla="*/ 9297797 w 12192000"/>
                <a:gd name="connsiteY5" fmla="*/ 304567 h 57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578875">
                  <a:moveTo>
                    <a:pt x="9648347" y="0"/>
                  </a:moveTo>
                  <a:lnTo>
                    <a:pt x="12192000" y="0"/>
                  </a:lnTo>
                  <a:lnTo>
                    <a:pt x="12192000" y="578875"/>
                  </a:lnTo>
                  <a:lnTo>
                    <a:pt x="0" y="578875"/>
                  </a:lnTo>
                  <a:lnTo>
                    <a:pt x="0" y="304567"/>
                  </a:lnTo>
                  <a:lnTo>
                    <a:pt x="9297797" y="30456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C1D8F44-6516-FD74-64B5-79D4306EE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30035" r="20347" b="30035"/>
          <a:stretch/>
        </p:blipFill>
        <p:spPr>
          <a:xfrm>
            <a:off x="4239801" y="476854"/>
            <a:ext cx="3712398" cy="176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35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8BC5B0A-E117-A577-E23E-617411C28C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53787" r="20347" b="30035"/>
          <a:stretch/>
        </p:blipFill>
        <p:spPr>
          <a:xfrm>
            <a:off x="5612816" y="5186375"/>
            <a:ext cx="6322100" cy="121918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3E7D136-13E5-94C8-95CD-40CF5A304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30035" r="20347" b="30035"/>
          <a:stretch/>
        </p:blipFill>
        <p:spPr>
          <a:xfrm>
            <a:off x="10488200" y="280046"/>
            <a:ext cx="1703800" cy="810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C5C784-37AE-4A21-8C72-63D68A15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1" y="365126"/>
            <a:ext cx="10085179" cy="68502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B295-5080-456A-BE67-836D35F57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29" y="1255092"/>
            <a:ext cx="11465113" cy="43513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638C7D-FCA0-465B-993A-96CAB8FA4CCD}"/>
              </a:ext>
            </a:extLst>
          </p:cNvPr>
          <p:cNvCxnSpPr/>
          <p:nvPr userDrawn="1"/>
        </p:nvCxnSpPr>
        <p:spPr>
          <a:xfrm>
            <a:off x="430342" y="1143000"/>
            <a:ext cx="1176165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B9197090-D2E0-4583-9962-81AA3A359811}"/>
              </a:ext>
            </a:extLst>
          </p:cNvPr>
          <p:cNvSpPr/>
          <p:nvPr userDrawn="1"/>
        </p:nvSpPr>
        <p:spPr>
          <a:xfrm>
            <a:off x="6198394" y="6279125"/>
            <a:ext cx="3176587" cy="126438"/>
          </a:xfrm>
          <a:prstGeom prst="parallelogram">
            <a:avLst>
              <a:gd name="adj" fmla="val 1116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arallelogram 50">
            <a:extLst>
              <a:ext uri="{FF2B5EF4-FFF2-40B4-BE49-F238E27FC236}">
                <a16:creationId xmlns:a16="http://schemas.microsoft.com/office/drawing/2014/main" id="{54693880-0FF5-4D91-B086-70040412E57A}"/>
              </a:ext>
            </a:extLst>
          </p:cNvPr>
          <p:cNvSpPr/>
          <p:nvPr userDrawn="1"/>
        </p:nvSpPr>
        <p:spPr>
          <a:xfrm>
            <a:off x="3046274" y="6279125"/>
            <a:ext cx="3176587" cy="126438"/>
          </a:xfrm>
          <a:prstGeom prst="parallelogram">
            <a:avLst>
              <a:gd name="adj" fmla="val 1116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5F84FD0-F3ED-476A-AEE2-B462FFE60A07}"/>
              </a:ext>
            </a:extLst>
          </p:cNvPr>
          <p:cNvSpPr/>
          <p:nvPr userDrawn="1"/>
        </p:nvSpPr>
        <p:spPr>
          <a:xfrm>
            <a:off x="0" y="6279125"/>
            <a:ext cx="3070741" cy="126438"/>
          </a:xfrm>
          <a:custGeom>
            <a:avLst/>
            <a:gdLst>
              <a:gd name="connsiteX0" fmla="*/ 0 w 3070741"/>
              <a:gd name="connsiteY0" fmla="*/ 0 h 126438"/>
              <a:gd name="connsiteX1" fmla="*/ 3070741 w 3070741"/>
              <a:gd name="connsiteY1" fmla="*/ 0 h 126438"/>
              <a:gd name="connsiteX2" fmla="*/ 2929539 w 3070741"/>
              <a:gd name="connsiteY2" fmla="*/ 126438 h 126438"/>
              <a:gd name="connsiteX3" fmla="*/ 0 w 3070741"/>
              <a:gd name="connsiteY3" fmla="*/ 126438 h 1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741" h="126438">
                <a:moveTo>
                  <a:pt x="0" y="0"/>
                </a:moveTo>
                <a:lnTo>
                  <a:pt x="3070741" y="0"/>
                </a:lnTo>
                <a:lnTo>
                  <a:pt x="2929539" y="126438"/>
                </a:lnTo>
                <a:lnTo>
                  <a:pt x="0" y="1264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DC7E4C-D3D0-4711-A4E3-E76BB5C7D60B}"/>
              </a:ext>
            </a:extLst>
          </p:cNvPr>
          <p:cNvSpPr/>
          <p:nvPr userDrawn="1"/>
        </p:nvSpPr>
        <p:spPr>
          <a:xfrm>
            <a:off x="0" y="6279125"/>
            <a:ext cx="12192000" cy="578875"/>
          </a:xfrm>
          <a:custGeom>
            <a:avLst/>
            <a:gdLst>
              <a:gd name="connsiteX0" fmla="*/ 9648347 w 12192000"/>
              <a:gd name="connsiteY0" fmla="*/ 0 h 578875"/>
              <a:gd name="connsiteX1" fmla="*/ 12192000 w 12192000"/>
              <a:gd name="connsiteY1" fmla="*/ 0 h 578875"/>
              <a:gd name="connsiteX2" fmla="*/ 12192000 w 12192000"/>
              <a:gd name="connsiteY2" fmla="*/ 578875 h 578875"/>
              <a:gd name="connsiteX3" fmla="*/ 0 w 12192000"/>
              <a:gd name="connsiteY3" fmla="*/ 578875 h 578875"/>
              <a:gd name="connsiteX4" fmla="*/ 0 w 12192000"/>
              <a:gd name="connsiteY4" fmla="*/ 304567 h 578875"/>
              <a:gd name="connsiteX5" fmla="*/ 9297797 w 12192000"/>
              <a:gd name="connsiteY5" fmla="*/ 304567 h 5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78875">
                <a:moveTo>
                  <a:pt x="9648347" y="0"/>
                </a:moveTo>
                <a:lnTo>
                  <a:pt x="12192000" y="0"/>
                </a:lnTo>
                <a:lnTo>
                  <a:pt x="12192000" y="578875"/>
                </a:lnTo>
                <a:lnTo>
                  <a:pt x="0" y="578875"/>
                </a:lnTo>
                <a:lnTo>
                  <a:pt x="0" y="304567"/>
                </a:lnTo>
                <a:lnTo>
                  <a:pt x="9297797" y="3045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6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E021326-FC10-4C4F-B648-268681E3532B}"/>
              </a:ext>
            </a:extLst>
          </p:cNvPr>
          <p:cNvGrpSpPr/>
          <p:nvPr userDrawn="1"/>
        </p:nvGrpSpPr>
        <p:grpSpPr>
          <a:xfrm>
            <a:off x="0" y="1373510"/>
            <a:ext cx="12192000" cy="4110981"/>
            <a:chOff x="0" y="988812"/>
            <a:chExt cx="12192000" cy="41109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B37FBD-A9C3-43E8-A1A7-17C921EEC4E8}"/>
                </a:ext>
              </a:extLst>
            </p:cNvPr>
            <p:cNvSpPr/>
            <p:nvPr userDrawn="1"/>
          </p:nvSpPr>
          <p:spPr>
            <a:xfrm flipH="1">
              <a:off x="0" y="988812"/>
              <a:ext cx="12192000" cy="3591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0D8DC5-F672-4820-A89B-4F356DB894ED}"/>
                </a:ext>
              </a:extLst>
            </p:cNvPr>
            <p:cNvGrpSpPr/>
            <p:nvPr userDrawn="1"/>
          </p:nvGrpSpPr>
          <p:grpSpPr>
            <a:xfrm flipH="1" flipV="1">
              <a:off x="0" y="4520918"/>
              <a:ext cx="12192000" cy="578875"/>
              <a:chOff x="0" y="6279125"/>
              <a:chExt cx="12192000" cy="578875"/>
            </a:xfrm>
          </p:grpSpPr>
          <p:sp>
            <p:nvSpPr>
              <p:cNvPr id="74" name="Parallelogram 73">
                <a:extLst>
                  <a:ext uri="{FF2B5EF4-FFF2-40B4-BE49-F238E27FC236}">
                    <a16:creationId xmlns:a16="http://schemas.microsoft.com/office/drawing/2014/main" id="{0D076AEC-5918-440B-A010-CB2B898302E7}"/>
                  </a:ext>
                </a:extLst>
              </p:cNvPr>
              <p:cNvSpPr/>
              <p:nvPr userDrawn="1"/>
            </p:nvSpPr>
            <p:spPr>
              <a:xfrm>
                <a:off x="6198394" y="6279125"/>
                <a:ext cx="3176587" cy="126438"/>
              </a:xfrm>
              <a:prstGeom prst="parallelogram">
                <a:avLst>
                  <a:gd name="adj" fmla="val 1116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79">
                <a:extLst>
                  <a:ext uri="{FF2B5EF4-FFF2-40B4-BE49-F238E27FC236}">
                    <a16:creationId xmlns:a16="http://schemas.microsoft.com/office/drawing/2014/main" id="{41916058-8EB8-45C1-AA06-A2E8F5DAF6CF}"/>
                  </a:ext>
                </a:extLst>
              </p:cNvPr>
              <p:cNvSpPr/>
              <p:nvPr userDrawn="1"/>
            </p:nvSpPr>
            <p:spPr>
              <a:xfrm>
                <a:off x="3046274" y="6279125"/>
                <a:ext cx="3176587" cy="126438"/>
              </a:xfrm>
              <a:prstGeom prst="parallelogram">
                <a:avLst>
                  <a:gd name="adj" fmla="val 11167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505CB2-1970-44D2-BE9B-49A682FB150B}"/>
                  </a:ext>
                </a:extLst>
              </p:cNvPr>
              <p:cNvSpPr/>
              <p:nvPr userDrawn="1"/>
            </p:nvSpPr>
            <p:spPr>
              <a:xfrm>
                <a:off x="0" y="6279125"/>
                <a:ext cx="3070741" cy="126438"/>
              </a:xfrm>
              <a:custGeom>
                <a:avLst/>
                <a:gdLst>
                  <a:gd name="connsiteX0" fmla="*/ 0 w 3070741"/>
                  <a:gd name="connsiteY0" fmla="*/ 0 h 126438"/>
                  <a:gd name="connsiteX1" fmla="*/ 3070741 w 3070741"/>
                  <a:gd name="connsiteY1" fmla="*/ 0 h 126438"/>
                  <a:gd name="connsiteX2" fmla="*/ 2929539 w 3070741"/>
                  <a:gd name="connsiteY2" fmla="*/ 126438 h 126438"/>
                  <a:gd name="connsiteX3" fmla="*/ 0 w 3070741"/>
                  <a:gd name="connsiteY3" fmla="*/ 126438 h 12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0741" h="126438">
                    <a:moveTo>
                      <a:pt x="0" y="0"/>
                    </a:moveTo>
                    <a:lnTo>
                      <a:pt x="3070741" y="0"/>
                    </a:lnTo>
                    <a:lnTo>
                      <a:pt x="2929539" y="126438"/>
                    </a:lnTo>
                    <a:lnTo>
                      <a:pt x="0" y="1264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6C0E512-5A13-4DD4-9D15-7282E45FDD9F}"/>
                  </a:ext>
                </a:extLst>
              </p:cNvPr>
              <p:cNvSpPr/>
              <p:nvPr userDrawn="1"/>
            </p:nvSpPr>
            <p:spPr>
              <a:xfrm>
                <a:off x="0" y="6279125"/>
                <a:ext cx="12192000" cy="578875"/>
              </a:xfrm>
              <a:custGeom>
                <a:avLst/>
                <a:gdLst>
                  <a:gd name="connsiteX0" fmla="*/ 9648347 w 12192000"/>
                  <a:gd name="connsiteY0" fmla="*/ 0 h 578875"/>
                  <a:gd name="connsiteX1" fmla="*/ 12192000 w 12192000"/>
                  <a:gd name="connsiteY1" fmla="*/ 0 h 578875"/>
                  <a:gd name="connsiteX2" fmla="*/ 12192000 w 12192000"/>
                  <a:gd name="connsiteY2" fmla="*/ 578875 h 578875"/>
                  <a:gd name="connsiteX3" fmla="*/ 0 w 12192000"/>
                  <a:gd name="connsiteY3" fmla="*/ 578875 h 578875"/>
                  <a:gd name="connsiteX4" fmla="*/ 0 w 12192000"/>
                  <a:gd name="connsiteY4" fmla="*/ 304567 h 578875"/>
                  <a:gd name="connsiteX5" fmla="*/ 9297797 w 12192000"/>
                  <a:gd name="connsiteY5" fmla="*/ 304567 h 57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0" h="578875">
                    <a:moveTo>
                      <a:pt x="9648347" y="0"/>
                    </a:moveTo>
                    <a:lnTo>
                      <a:pt x="12192000" y="0"/>
                    </a:lnTo>
                    <a:lnTo>
                      <a:pt x="12192000" y="578875"/>
                    </a:lnTo>
                    <a:lnTo>
                      <a:pt x="0" y="578875"/>
                    </a:lnTo>
                    <a:lnTo>
                      <a:pt x="0" y="304567"/>
                    </a:lnTo>
                    <a:lnTo>
                      <a:pt x="9297797" y="30456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FA898E-335E-4605-A5A7-3A2C38AA0A1A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06371" y="1508069"/>
            <a:ext cx="7445828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F8387-6B79-4F86-8B56-9FA5042449F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06371" y="3987744"/>
            <a:ext cx="7445828" cy="100492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556442-34CA-4659-9640-DAE4773C21C3}"/>
              </a:ext>
            </a:extLst>
          </p:cNvPr>
          <p:cNvGrpSpPr/>
          <p:nvPr userDrawn="1"/>
        </p:nvGrpSpPr>
        <p:grpSpPr>
          <a:xfrm>
            <a:off x="8541592" y="2044318"/>
            <a:ext cx="2846430" cy="2769364"/>
            <a:chOff x="9415513" y="3533834"/>
            <a:chExt cx="1313172" cy="1277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561AC95-1E26-49FE-AD28-B51624B54D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03654" y="4254419"/>
              <a:ext cx="373330" cy="433773"/>
            </a:xfrm>
            <a:custGeom>
              <a:avLst/>
              <a:gdLst>
                <a:gd name="T0" fmla="*/ 469 w 975"/>
                <a:gd name="T1" fmla="*/ 0 h 1133"/>
                <a:gd name="T2" fmla="*/ 322 w 975"/>
                <a:gd name="T3" fmla="*/ 111 h 1133"/>
                <a:gd name="T4" fmla="*/ 65 w 975"/>
                <a:gd name="T5" fmla="*/ 991 h 1133"/>
                <a:gd name="T6" fmla="*/ 46 w 975"/>
                <a:gd name="T7" fmla="*/ 1053 h 1133"/>
                <a:gd name="T8" fmla="*/ 0 w 975"/>
                <a:gd name="T9" fmla="*/ 1133 h 1133"/>
                <a:gd name="T10" fmla="*/ 975 w 975"/>
                <a:gd name="T11" fmla="*/ 3 h 1133"/>
                <a:gd name="T12" fmla="*/ 469 w 975"/>
                <a:gd name="T13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133">
                  <a:moveTo>
                    <a:pt x="469" y="0"/>
                  </a:moveTo>
                  <a:cubicBezTo>
                    <a:pt x="356" y="0"/>
                    <a:pt x="355" y="0"/>
                    <a:pt x="322" y="111"/>
                  </a:cubicBezTo>
                  <a:cubicBezTo>
                    <a:pt x="236" y="404"/>
                    <a:pt x="151" y="698"/>
                    <a:pt x="65" y="991"/>
                  </a:cubicBezTo>
                  <a:cubicBezTo>
                    <a:pt x="59" y="1012"/>
                    <a:pt x="52" y="1032"/>
                    <a:pt x="46" y="1053"/>
                  </a:cubicBezTo>
                  <a:cubicBezTo>
                    <a:pt x="37" y="1086"/>
                    <a:pt x="22" y="1114"/>
                    <a:pt x="0" y="1133"/>
                  </a:cubicBezTo>
                  <a:cubicBezTo>
                    <a:pt x="509" y="979"/>
                    <a:pt x="896" y="541"/>
                    <a:pt x="975" y="3"/>
                  </a:cubicBezTo>
                  <a:cubicBezTo>
                    <a:pt x="807" y="2"/>
                    <a:pt x="638" y="1"/>
                    <a:pt x="4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9DC273E-B1BC-4A36-ACD7-1F33597C67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0993" y="3979459"/>
              <a:ext cx="651846" cy="731252"/>
            </a:xfrm>
            <a:custGeom>
              <a:avLst/>
              <a:gdLst>
                <a:gd name="T0" fmla="*/ 1599 w 1701"/>
                <a:gd name="T1" fmla="*/ 1766 h 1910"/>
                <a:gd name="T2" fmla="*/ 1495 w 1701"/>
                <a:gd name="T3" fmla="*/ 1336 h 1910"/>
                <a:gd name="T4" fmla="*/ 1188 w 1701"/>
                <a:gd name="T5" fmla="*/ 73 h 1910"/>
                <a:gd name="T6" fmla="*/ 1164 w 1701"/>
                <a:gd name="T7" fmla="*/ 0 h 1910"/>
                <a:gd name="T8" fmla="*/ 1137 w 1701"/>
                <a:gd name="T9" fmla="*/ 82 h 1910"/>
                <a:gd name="T10" fmla="*/ 860 w 1701"/>
                <a:gd name="T11" fmla="*/ 1071 h 1910"/>
                <a:gd name="T12" fmla="*/ 739 w 1701"/>
                <a:gd name="T13" fmla="*/ 1185 h 1910"/>
                <a:gd name="T14" fmla="*/ 629 w 1701"/>
                <a:gd name="T15" fmla="*/ 1067 h 1910"/>
                <a:gd name="T16" fmla="*/ 502 w 1701"/>
                <a:gd name="T17" fmla="*/ 482 h 1910"/>
                <a:gd name="T18" fmla="*/ 461 w 1701"/>
                <a:gd name="T19" fmla="*/ 381 h 1910"/>
                <a:gd name="T20" fmla="*/ 402 w 1701"/>
                <a:gd name="T21" fmla="*/ 561 h 1910"/>
                <a:gd name="T22" fmla="*/ 180 w 1701"/>
                <a:gd name="T23" fmla="*/ 721 h 1910"/>
                <a:gd name="T24" fmla="*/ 0 w 1701"/>
                <a:gd name="T25" fmla="*/ 721 h 1910"/>
                <a:gd name="T26" fmla="*/ 1378 w 1701"/>
                <a:gd name="T27" fmla="*/ 1910 h 1910"/>
                <a:gd name="T28" fmla="*/ 1701 w 1701"/>
                <a:gd name="T29" fmla="*/ 1872 h 1910"/>
                <a:gd name="T30" fmla="*/ 1599 w 1701"/>
                <a:gd name="T31" fmla="*/ 1766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1" h="1910">
                  <a:moveTo>
                    <a:pt x="1599" y="1766"/>
                  </a:moveTo>
                  <a:cubicBezTo>
                    <a:pt x="1564" y="1623"/>
                    <a:pt x="1530" y="1479"/>
                    <a:pt x="1495" y="1336"/>
                  </a:cubicBezTo>
                  <a:cubicBezTo>
                    <a:pt x="1393" y="915"/>
                    <a:pt x="1290" y="494"/>
                    <a:pt x="1188" y="73"/>
                  </a:cubicBezTo>
                  <a:cubicBezTo>
                    <a:pt x="1183" y="55"/>
                    <a:pt x="1176" y="37"/>
                    <a:pt x="1164" y="0"/>
                  </a:cubicBezTo>
                  <a:cubicBezTo>
                    <a:pt x="1151" y="40"/>
                    <a:pt x="1143" y="61"/>
                    <a:pt x="1137" y="82"/>
                  </a:cubicBezTo>
                  <a:cubicBezTo>
                    <a:pt x="1045" y="412"/>
                    <a:pt x="952" y="741"/>
                    <a:pt x="860" y="1071"/>
                  </a:cubicBezTo>
                  <a:cubicBezTo>
                    <a:pt x="838" y="1149"/>
                    <a:pt x="797" y="1189"/>
                    <a:pt x="739" y="1185"/>
                  </a:cubicBezTo>
                  <a:cubicBezTo>
                    <a:pt x="667" y="1180"/>
                    <a:pt x="642" y="1126"/>
                    <a:pt x="629" y="1067"/>
                  </a:cubicBezTo>
                  <a:cubicBezTo>
                    <a:pt x="586" y="872"/>
                    <a:pt x="544" y="677"/>
                    <a:pt x="502" y="482"/>
                  </a:cubicBezTo>
                  <a:cubicBezTo>
                    <a:pt x="495" y="449"/>
                    <a:pt x="485" y="416"/>
                    <a:pt x="461" y="381"/>
                  </a:cubicBezTo>
                  <a:cubicBezTo>
                    <a:pt x="441" y="441"/>
                    <a:pt x="422" y="501"/>
                    <a:pt x="402" y="561"/>
                  </a:cubicBezTo>
                  <a:cubicBezTo>
                    <a:pt x="353" y="712"/>
                    <a:pt x="341" y="721"/>
                    <a:pt x="180" y="721"/>
                  </a:cubicBezTo>
                  <a:cubicBezTo>
                    <a:pt x="120" y="722"/>
                    <a:pt x="60" y="721"/>
                    <a:pt x="0" y="721"/>
                  </a:cubicBezTo>
                  <a:cubicBezTo>
                    <a:pt x="99" y="1394"/>
                    <a:pt x="678" y="1910"/>
                    <a:pt x="1378" y="1910"/>
                  </a:cubicBezTo>
                  <a:cubicBezTo>
                    <a:pt x="1490" y="1910"/>
                    <a:pt x="1597" y="1897"/>
                    <a:pt x="1701" y="1872"/>
                  </a:cubicBezTo>
                  <a:cubicBezTo>
                    <a:pt x="1641" y="1866"/>
                    <a:pt x="1613" y="1822"/>
                    <a:pt x="1599" y="17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33D52C9D-4382-4E60-95CD-31C73F51C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4393" y="3636944"/>
              <a:ext cx="424292" cy="439700"/>
            </a:xfrm>
            <a:custGeom>
              <a:avLst/>
              <a:gdLst>
                <a:gd name="T0" fmla="*/ 839 w 1106"/>
                <a:gd name="T1" fmla="*/ 1122 h 1148"/>
                <a:gd name="T2" fmla="*/ 874 w 1106"/>
                <a:gd name="T3" fmla="*/ 1145 h 1148"/>
                <a:gd name="T4" fmla="*/ 877 w 1106"/>
                <a:gd name="T5" fmla="*/ 1148 h 1148"/>
                <a:gd name="T6" fmla="*/ 920 w 1106"/>
                <a:gd name="T7" fmla="*/ 1115 h 1148"/>
                <a:gd name="T8" fmla="*/ 949 w 1106"/>
                <a:gd name="T9" fmla="*/ 1099 h 1148"/>
                <a:gd name="T10" fmla="*/ 942 w 1106"/>
                <a:gd name="T11" fmla="*/ 1043 h 1148"/>
                <a:gd name="T12" fmla="*/ 938 w 1106"/>
                <a:gd name="T13" fmla="*/ 967 h 1148"/>
                <a:gd name="T14" fmla="*/ 957 w 1106"/>
                <a:gd name="T15" fmla="*/ 907 h 1148"/>
                <a:gd name="T16" fmla="*/ 1106 w 1106"/>
                <a:gd name="T17" fmla="*/ 562 h 1148"/>
                <a:gd name="T18" fmla="*/ 993 w 1106"/>
                <a:gd name="T19" fmla="*/ 239 h 1148"/>
                <a:gd name="T20" fmla="*/ 977 w 1106"/>
                <a:gd name="T21" fmla="*/ 214 h 1148"/>
                <a:gd name="T22" fmla="*/ 932 w 1106"/>
                <a:gd name="T23" fmla="*/ 131 h 1148"/>
                <a:gd name="T24" fmla="*/ 932 w 1106"/>
                <a:gd name="T25" fmla="*/ 131 h 1148"/>
                <a:gd name="T26" fmla="*/ 889 w 1106"/>
                <a:gd name="T27" fmla="*/ 52 h 1148"/>
                <a:gd name="T28" fmla="*/ 817 w 1106"/>
                <a:gd name="T29" fmla="*/ 25 h 1148"/>
                <a:gd name="T30" fmla="*/ 793 w 1106"/>
                <a:gd name="T31" fmla="*/ 29 h 1148"/>
                <a:gd name="T32" fmla="*/ 695 w 1106"/>
                <a:gd name="T33" fmla="*/ 53 h 1148"/>
                <a:gd name="T34" fmla="*/ 679 w 1106"/>
                <a:gd name="T35" fmla="*/ 85 h 1148"/>
                <a:gd name="T36" fmla="*/ 729 w 1106"/>
                <a:gd name="T37" fmla="*/ 154 h 1148"/>
                <a:gd name="T38" fmla="*/ 816 w 1106"/>
                <a:gd name="T39" fmla="*/ 99 h 1148"/>
                <a:gd name="T40" fmla="*/ 834 w 1106"/>
                <a:gd name="T41" fmla="*/ 70 h 1148"/>
                <a:gd name="T42" fmla="*/ 859 w 1106"/>
                <a:gd name="T43" fmla="*/ 96 h 1148"/>
                <a:gd name="T44" fmla="*/ 994 w 1106"/>
                <a:gd name="T45" fmla="*/ 398 h 1148"/>
                <a:gd name="T46" fmla="*/ 806 w 1106"/>
                <a:gd name="T47" fmla="*/ 909 h 1148"/>
                <a:gd name="T48" fmla="*/ 257 w 1106"/>
                <a:gd name="T49" fmla="*/ 806 h 1148"/>
                <a:gd name="T50" fmla="*/ 194 w 1106"/>
                <a:gd name="T51" fmla="*/ 715 h 1148"/>
                <a:gd name="T52" fmla="*/ 67 w 1106"/>
                <a:gd name="T53" fmla="*/ 505 h 1148"/>
                <a:gd name="T54" fmla="*/ 83 w 1106"/>
                <a:gd name="T55" fmla="*/ 483 h 1148"/>
                <a:gd name="T56" fmla="*/ 180 w 1106"/>
                <a:gd name="T57" fmla="*/ 457 h 1148"/>
                <a:gd name="T58" fmla="*/ 195 w 1106"/>
                <a:gd name="T59" fmla="*/ 422 h 1148"/>
                <a:gd name="T60" fmla="*/ 146 w 1106"/>
                <a:gd name="T61" fmla="*/ 358 h 1148"/>
                <a:gd name="T62" fmla="*/ 58 w 1106"/>
                <a:gd name="T63" fmla="*/ 415 h 1148"/>
                <a:gd name="T64" fmla="*/ 28 w 1106"/>
                <a:gd name="T65" fmla="*/ 454 h 1148"/>
                <a:gd name="T66" fmla="*/ 15 w 1106"/>
                <a:gd name="T67" fmla="*/ 510 h 1148"/>
                <a:gd name="T68" fmla="*/ 109 w 1106"/>
                <a:gd name="T69" fmla="*/ 683 h 1148"/>
                <a:gd name="T70" fmla="*/ 122 w 1106"/>
                <a:gd name="T71" fmla="*/ 727 h 1148"/>
                <a:gd name="T72" fmla="*/ 143 w 1106"/>
                <a:gd name="T73" fmla="*/ 803 h 1148"/>
                <a:gd name="T74" fmla="*/ 651 w 1106"/>
                <a:gd name="T75" fmla="*/ 1053 h 1148"/>
                <a:gd name="T76" fmla="*/ 772 w 1106"/>
                <a:gd name="T77" fmla="*/ 1087 h 1148"/>
                <a:gd name="T78" fmla="*/ 839 w 1106"/>
                <a:gd name="T79" fmla="*/ 1122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6" h="1148">
                  <a:moveTo>
                    <a:pt x="839" y="1122"/>
                  </a:moveTo>
                  <a:cubicBezTo>
                    <a:pt x="854" y="1126"/>
                    <a:pt x="864" y="1133"/>
                    <a:pt x="874" y="1145"/>
                  </a:cubicBezTo>
                  <a:cubicBezTo>
                    <a:pt x="875" y="1146"/>
                    <a:pt x="876" y="1147"/>
                    <a:pt x="877" y="1148"/>
                  </a:cubicBezTo>
                  <a:cubicBezTo>
                    <a:pt x="891" y="1135"/>
                    <a:pt x="905" y="1124"/>
                    <a:pt x="920" y="1115"/>
                  </a:cubicBezTo>
                  <a:cubicBezTo>
                    <a:pt x="929" y="1109"/>
                    <a:pt x="939" y="1104"/>
                    <a:pt x="949" y="1099"/>
                  </a:cubicBezTo>
                  <a:cubicBezTo>
                    <a:pt x="941" y="1085"/>
                    <a:pt x="938" y="1066"/>
                    <a:pt x="942" y="1043"/>
                  </a:cubicBezTo>
                  <a:cubicBezTo>
                    <a:pt x="947" y="1018"/>
                    <a:pt x="945" y="992"/>
                    <a:pt x="938" y="967"/>
                  </a:cubicBezTo>
                  <a:cubicBezTo>
                    <a:pt x="931" y="942"/>
                    <a:pt x="939" y="925"/>
                    <a:pt x="957" y="907"/>
                  </a:cubicBezTo>
                  <a:cubicBezTo>
                    <a:pt x="1052" y="812"/>
                    <a:pt x="1105" y="695"/>
                    <a:pt x="1106" y="562"/>
                  </a:cubicBezTo>
                  <a:cubicBezTo>
                    <a:pt x="1106" y="444"/>
                    <a:pt x="1104" y="321"/>
                    <a:pt x="993" y="239"/>
                  </a:cubicBezTo>
                  <a:cubicBezTo>
                    <a:pt x="985" y="234"/>
                    <a:pt x="982" y="223"/>
                    <a:pt x="977" y="214"/>
                  </a:cubicBezTo>
                  <a:cubicBezTo>
                    <a:pt x="962" y="187"/>
                    <a:pt x="947" y="159"/>
                    <a:pt x="932" y="131"/>
                  </a:cubicBezTo>
                  <a:lnTo>
                    <a:pt x="932" y="131"/>
                  </a:lnTo>
                  <a:cubicBezTo>
                    <a:pt x="917" y="105"/>
                    <a:pt x="902" y="79"/>
                    <a:pt x="889" y="52"/>
                  </a:cubicBezTo>
                  <a:cubicBezTo>
                    <a:pt x="873" y="20"/>
                    <a:pt x="854" y="0"/>
                    <a:pt x="817" y="25"/>
                  </a:cubicBezTo>
                  <a:cubicBezTo>
                    <a:pt x="810" y="29"/>
                    <a:pt x="798" y="32"/>
                    <a:pt x="793" y="29"/>
                  </a:cubicBezTo>
                  <a:cubicBezTo>
                    <a:pt x="752" y="7"/>
                    <a:pt x="726" y="39"/>
                    <a:pt x="695" y="53"/>
                  </a:cubicBezTo>
                  <a:cubicBezTo>
                    <a:pt x="682" y="59"/>
                    <a:pt x="673" y="71"/>
                    <a:pt x="679" y="85"/>
                  </a:cubicBezTo>
                  <a:cubicBezTo>
                    <a:pt x="691" y="111"/>
                    <a:pt x="696" y="144"/>
                    <a:pt x="729" y="154"/>
                  </a:cubicBezTo>
                  <a:cubicBezTo>
                    <a:pt x="748" y="159"/>
                    <a:pt x="810" y="118"/>
                    <a:pt x="816" y="99"/>
                  </a:cubicBezTo>
                  <a:cubicBezTo>
                    <a:pt x="820" y="88"/>
                    <a:pt x="816" y="71"/>
                    <a:pt x="834" y="70"/>
                  </a:cubicBezTo>
                  <a:cubicBezTo>
                    <a:pt x="850" y="69"/>
                    <a:pt x="852" y="86"/>
                    <a:pt x="859" y="96"/>
                  </a:cubicBezTo>
                  <a:cubicBezTo>
                    <a:pt x="918" y="190"/>
                    <a:pt x="959" y="293"/>
                    <a:pt x="994" y="398"/>
                  </a:cubicBezTo>
                  <a:cubicBezTo>
                    <a:pt x="1059" y="593"/>
                    <a:pt x="977" y="814"/>
                    <a:pt x="806" y="909"/>
                  </a:cubicBezTo>
                  <a:cubicBezTo>
                    <a:pt x="619" y="1013"/>
                    <a:pt x="395" y="970"/>
                    <a:pt x="257" y="806"/>
                  </a:cubicBezTo>
                  <a:cubicBezTo>
                    <a:pt x="233" y="777"/>
                    <a:pt x="220" y="741"/>
                    <a:pt x="194" y="715"/>
                  </a:cubicBezTo>
                  <a:cubicBezTo>
                    <a:pt x="133" y="656"/>
                    <a:pt x="109" y="575"/>
                    <a:pt x="67" y="505"/>
                  </a:cubicBezTo>
                  <a:cubicBezTo>
                    <a:pt x="59" y="491"/>
                    <a:pt x="66" y="474"/>
                    <a:pt x="83" y="483"/>
                  </a:cubicBezTo>
                  <a:cubicBezTo>
                    <a:pt x="125" y="503"/>
                    <a:pt x="150" y="471"/>
                    <a:pt x="180" y="457"/>
                  </a:cubicBezTo>
                  <a:cubicBezTo>
                    <a:pt x="195" y="451"/>
                    <a:pt x="203" y="437"/>
                    <a:pt x="195" y="422"/>
                  </a:cubicBezTo>
                  <a:cubicBezTo>
                    <a:pt x="183" y="398"/>
                    <a:pt x="180" y="364"/>
                    <a:pt x="146" y="358"/>
                  </a:cubicBezTo>
                  <a:cubicBezTo>
                    <a:pt x="125" y="353"/>
                    <a:pt x="61" y="394"/>
                    <a:pt x="58" y="415"/>
                  </a:cubicBezTo>
                  <a:cubicBezTo>
                    <a:pt x="54" y="435"/>
                    <a:pt x="45" y="446"/>
                    <a:pt x="28" y="454"/>
                  </a:cubicBezTo>
                  <a:cubicBezTo>
                    <a:pt x="0" y="467"/>
                    <a:pt x="2" y="487"/>
                    <a:pt x="15" y="510"/>
                  </a:cubicBezTo>
                  <a:cubicBezTo>
                    <a:pt x="47" y="568"/>
                    <a:pt x="78" y="625"/>
                    <a:pt x="109" y="683"/>
                  </a:cubicBezTo>
                  <a:cubicBezTo>
                    <a:pt x="116" y="697"/>
                    <a:pt x="127" y="710"/>
                    <a:pt x="122" y="727"/>
                  </a:cubicBezTo>
                  <a:cubicBezTo>
                    <a:pt x="115" y="756"/>
                    <a:pt x="128" y="780"/>
                    <a:pt x="143" y="803"/>
                  </a:cubicBezTo>
                  <a:cubicBezTo>
                    <a:pt x="264" y="984"/>
                    <a:pt x="432" y="1073"/>
                    <a:pt x="651" y="1053"/>
                  </a:cubicBezTo>
                  <a:cubicBezTo>
                    <a:pt x="698" y="1049"/>
                    <a:pt x="739" y="1045"/>
                    <a:pt x="772" y="1087"/>
                  </a:cubicBezTo>
                  <a:cubicBezTo>
                    <a:pt x="788" y="1106"/>
                    <a:pt x="814" y="1116"/>
                    <a:pt x="839" y="1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BC9DF1A2-DD71-4FE0-85EA-BC05D846F8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15068" y="3644055"/>
              <a:ext cx="1067842" cy="839103"/>
            </a:xfrm>
            <a:custGeom>
              <a:avLst/>
              <a:gdLst>
                <a:gd name="T0" fmla="*/ 2754 w 2787"/>
                <a:gd name="T1" fmla="*/ 1124 h 2191"/>
                <a:gd name="T2" fmla="*/ 2724 w 2787"/>
                <a:gd name="T3" fmla="*/ 1126 h 2191"/>
                <a:gd name="T4" fmla="*/ 2720 w 2787"/>
                <a:gd name="T5" fmla="*/ 1126 h 2191"/>
                <a:gd name="T6" fmla="*/ 2655 w 2787"/>
                <a:gd name="T7" fmla="*/ 1129 h 2191"/>
                <a:gd name="T8" fmla="*/ 2130 w 2787"/>
                <a:gd name="T9" fmla="*/ 836 h 2191"/>
                <a:gd name="T10" fmla="*/ 2093 w 2787"/>
                <a:gd name="T11" fmla="*/ 712 h 2191"/>
                <a:gd name="T12" fmla="*/ 2091 w 2787"/>
                <a:gd name="T13" fmla="*/ 709 h 2191"/>
                <a:gd name="T14" fmla="*/ 1998 w 2787"/>
                <a:gd name="T15" fmla="*/ 537 h 2191"/>
                <a:gd name="T16" fmla="*/ 1984 w 2787"/>
                <a:gd name="T17" fmla="*/ 431 h 2191"/>
                <a:gd name="T18" fmla="*/ 2036 w 2787"/>
                <a:gd name="T19" fmla="*/ 365 h 2191"/>
                <a:gd name="T20" fmla="*/ 2193 w 2787"/>
                <a:gd name="T21" fmla="*/ 253 h 2191"/>
                <a:gd name="T22" fmla="*/ 2110 w 2787"/>
                <a:gd name="T23" fmla="*/ 198 h 2191"/>
                <a:gd name="T24" fmla="*/ 2023 w 2787"/>
                <a:gd name="T25" fmla="*/ 212 h 2191"/>
                <a:gd name="T26" fmla="*/ 2023 w 2787"/>
                <a:gd name="T27" fmla="*/ 212 h 2191"/>
                <a:gd name="T28" fmla="*/ 1783 w 2787"/>
                <a:gd name="T29" fmla="*/ 75 h 2191"/>
                <a:gd name="T30" fmla="*/ 1770 w 2787"/>
                <a:gd name="T31" fmla="*/ 52 h 2191"/>
                <a:gd name="T32" fmla="*/ 1393 w 2787"/>
                <a:gd name="T33" fmla="*/ 0 h 2191"/>
                <a:gd name="T34" fmla="*/ 0 w 2787"/>
                <a:gd name="T35" fmla="*/ 1394 h 2191"/>
                <a:gd name="T36" fmla="*/ 1 w 2787"/>
                <a:gd name="T37" fmla="*/ 1466 h 2191"/>
                <a:gd name="T38" fmla="*/ 170 w 2787"/>
                <a:gd name="T39" fmla="*/ 1467 h 2191"/>
                <a:gd name="T40" fmla="*/ 274 w 2787"/>
                <a:gd name="T41" fmla="*/ 1392 h 2191"/>
                <a:gd name="T42" fmla="*/ 447 w 2787"/>
                <a:gd name="T43" fmla="*/ 888 h 2191"/>
                <a:gd name="T44" fmla="*/ 575 w 2787"/>
                <a:gd name="T45" fmla="*/ 792 h 2191"/>
                <a:gd name="T46" fmla="*/ 676 w 2787"/>
                <a:gd name="T47" fmla="*/ 896 h 2191"/>
                <a:gd name="T48" fmla="*/ 812 w 2787"/>
                <a:gd name="T49" fmla="*/ 1405 h 2191"/>
                <a:gd name="T50" fmla="*/ 849 w 2787"/>
                <a:gd name="T51" fmla="*/ 1473 h 2191"/>
                <a:gd name="T52" fmla="*/ 873 w 2787"/>
                <a:gd name="T53" fmla="*/ 1407 h 2191"/>
                <a:gd name="T54" fmla="*/ 1137 w 2787"/>
                <a:gd name="T55" fmla="*/ 381 h 2191"/>
                <a:gd name="T56" fmla="*/ 1162 w 2787"/>
                <a:gd name="T57" fmla="*/ 293 h 2191"/>
                <a:gd name="T58" fmla="*/ 1273 w 2787"/>
                <a:gd name="T59" fmla="*/ 201 h 2191"/>
                <a:gd name="T60" fmla="*/ 1376 w 2787"/>
                <a:gd name="T61" fmla="*/ 295 h 2191"/>
                <a:gd name="T62" fmla="*/ 1416 w 2787"/>
                <a:gd name="T63" fmla="*/ 452 h 2191"/>
                <a:gd name="T64" fmla="*/ 1810 w 2787"/>
                <a:gd name="T65" fmla="*/ 2142 h 2191"/>
                <a:gd name="T66" fmla="*/ 1824 w 2787"/>
                <a:gd name="T67" fmla="*/ 2190 h 2191"/>
                <a:gd name="T68" fmla="*/ 1836 w 2787"/>
                <a:gd name="T69" fmla="*/ 2191 h 2191"/>
                <a:gd name="T70" fmla="*/ 1940 w 2787"/>
                <a:gd name="T71" fmla="*/ 1818 h 2191"/>
                <a:gd name="T72" fmla="*/ 2010 w 2787"/>
                <a:gd name="T73" fmla="*/ 1567 h 2191"/>
                <a:gd name="T74" fmla="*/ 2143 w 2787"/>
                <a:gd name="T75" fmla="*/ 1467 h 2191"/>
                <a:gd name="T76" fmla="*/ 2785 w 2787"/>
                <a:gd name="T77" fmla="*/ 1467 h 2191"/>
                <a:gd name="T78" fmla="*/ 2787 w 2787"/>
                <a:gd name="T79" fmla="*/ 1394 h 2191"/>
                <a:gd name="T80" fmla="*/ 2761 w 2787"/>
                <a:gd name="T81" fmla="*/ 1124 h 2191"/>
                <a:gd name="T82" fmla="*/ 2754 w 2787"/>
                <a:gd name="T83" fmla="*/ 1124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7" h="2191">
                  <a:moveTo>
                    <a:pt x="2754" y="1124"/>
                  </a:moveTo>
                  <a:cubicBezTo>
                    <a:pt x="2746" y="1124"/>
                    <a:pt x="2735" y="1125"/>
                    <a:pt x="2724" y="1126"/>
                  </a:cubicBezTo>
                  <a:lnTo>
                    <a:pt x="2720" y="1126"/>
                  </a:lnTo>
                  <a:cubicBezTo>
                    <a:pt x="2698" y="1128"/>
                    <a:pt x="2676" y="1129"/>
                    <a:pt x="2655" y="1129"/>
                  </a:cubicBezTo>
                  <a:cubicBezTo>
                    <a:pt x="2436" y="1129"/>
                    <a:pt x="2260" y="1031"/>
                    <a:pt x="2130" y="836"/>
                  </a:cubicBezTo>
                  <a:cubicBezTo>
                    <a:pt x="2116" y="816"/>
                    <a:pt x="2087" y="771"/>
                    <a:pt x="2093" y="712"/>
                  </a:cubicBezTo>
                  <a:cubicBezTo>
                    <a:pt x="2092" y="711"/>
                    <a:pt x="2092" y="710"/>
                    <a:pt x="2091" y="709"/>
                  </a:cubicBezTo>
                  <a:cubicBezTo>
                    <a:pt x="2060" y="652"/>
                    <a:pt x="2029" y="594"/>
                    <a:pt x="1998" y="537"/>
                  </a:cubicBezTo>
                  <a:cubicBezTo>
                    <a:pt x="1978" y="500"/>
                    <a:pt x="1973" y="464"/>
                    <a:pt x="1984" y="431"/>
                  </a:cubicBezTo>
                  <a:cubicBezTo>
                    <a:pt x="1990" y="411"/>
                    <a:pt x="2004" y="385"/>
                    <a:pt x="2036" y="365"/>
                  </a:cubicBezTo>
                  <a:cubicBezTo>
                    <a:pt x="2060" y="306"/>
                    <a:pt x="2140" y="258"/>
                    <a:pt x="2193" y="253"/>
                  </a:cubicBezTo>
                  <a:cubicBezTo>
                    <a:pt x="2166" y="234"/>
                    <a:pt x="2138" y="215"/>
                    <a:pt x="2110" y="198"/>
                  </a:cubicBezTo>
                  <a:cubicBezTo>
                    <a:pt x="2082" y="207"/>
                    <a:pt x="2053" y="212"/>
                    <a:pt x="2023" y="212"/>
                  </a:cubicBezTo>
                  <a:lnTo>
                    <a:pt x="2023" y="212"/>
                  </a:lnTo>
                  <a:cubicBezTo>
                    <a:pt x="1924" y="212"/>
                    <a:pt x="1832" y="159"/>
                    <a:pt x="1783" y="75"/>
                  </a:cubicBezTo>
                  <a:cubicBezTo>
                    <a:pt x="1779" y="70"/>
                    <a:pt x="1775" y="62"/>
                    <a:pt x="1770" y="52"/>
                  </a:cubicBezTo>
                  <a:cubicBezTo>
                    <a:pt x="1650" y="18"/>
                    <a:pt x="1524" y="0"/>
                    <a:pt x="1393" y="0"/>
                  </a:cubicBezTo>
                  <a:cubicBezTo>
                    <a:pt x="624" y="0"/>
                    <a:pt x="0" y="624"/>
                    <a:pt x="0" y="1394"/>
                  </a:cubicBezTo>
                  <a:cubicBezTo>
                    <a:pt x="0" y="1418"/>
                    <a:pt x="0" y="1442"/>
                    <a:pt x="1" y="1466"/>
                  </a:cubicBezTo>
                  <a:cubicBezTo>
                    <a:pt x="58" y="1466"/>
                    <a:pt x="114" y="1466"/>
                    <a:pt x="170" y="1467"/>
                  </a:cubicBezTo>
                  <a:cubicBezTo>
                    <a:pt x="226" y="1468"/>
                    <a:pt x="257" y="1446"/>
                    <a:pt x="274" y="1392"/>
                  </a:cubicBezTo>
                  <a:cubicBezTo>
                    <a:pt x="330" y="1223"/>
                    <a:pt x="388" y="1055"/>
                    <a:pt x="447" y="888"/>
                  </a:cubicBezTo>
                  <a:cubicBezTo>
                    <a:pt x="473" y="814"/>
                    <a:pt x="514" y="786"/>
                    <a:pt x="575" y="792"/>
                  </a:cubicBezTo>
                  <a:cubicBezTo>
                    <a:pt x="638" y="798"/>
                    <a:pt x="662" y="843"/>
                    <a:pt x="676" y="896"/>
                  </a:cubicBezTo>
                  <a:cubicBezTo>
                    <a:pt x="722" y="1065"/>
                    <a:pt x="767" y="1235"/>
                    <a:pt x="812" y="1405"/>
                  </a:cubicBezTo>
                  <a:cubicBezTo>
                    <a:pt x="818" y="1427"/>
                    <a:pt x="826" y="1449"/>
                    <a:pt x="849" y="1473"/>
                  </a:cubicBezTo>
                  <a:cubicBezTo>
                    <a:pt x="857" y="1451"/>
                    <a:pt x="867" y="1430"/>
                    <a:pt x="873" y="1407"/>
                  </a:cubicBezTo>
                  <a:cubicBezTo>
                    <a:pt x="961" y="1065"/>
                    <a:pt x="1049" y="723"/>
                    <a:pt x="1137" y="381"/>
                  </a:cubicBezTo>
                  <a:cubicBezTo>
                    <a:pt x="1145" y="351"/>
                    <a:pt x="1153" y="322"/>
                    <a:pt x="1162" y="293"/>
                  </a:cubicBezTo>
                  <a:cubicBezTo>
                    <a:pt x="1179" y="239"/>
                    <a:pt x="1212" y="199"/>
                    <a:pt x="1273" y="201"/>
                  </a:cubicBezTo>
                  <a:cubicBezTo>
                    <a:pt x="1331" y="203"/>
                    <a:pt x="1361" y="242"/>
                    <a:pt x="1376" y="295"/>
                  </a:cubicBezTo>
                  <a:cubicBezTo>
                    <a:pt x="1390" y="347"/>
                    <a:pt x="1403" y="399"/>
                    <a:pt x="1416" y="452"/>
                  </a:cubicBezTo>
                  <a:cubicBezTo>
                    <a:pt x="1547" y="1016"/>
                    <a:pt x="1679" y="1579"/>
                    <a:pt x="1810" y="2142"/>
                  </a:cubicBezTo>
                  <a:cubicBezTo>
                    <a:pt x="1814" y="2158"/>
                    <a:pt x="1819" y="2174"/>
                    <a:pt x="1824" y="2190"/>
                  </a:cubicBezTo>
                  <a:lnTo>
                    <a:pt x="1836" y="2191"/>
                  </a:lnTo>
                  <a:cubicBezTo>
                    <a:pt x="1871" y="2066"/>
                    <a:pt x="1906" y="1942"/>
                    <a:pt x="1940" y="1818"/>
                  </a:cubicBezTo>
                  <a:cubicBezTo>
                    <a:pt x="1964" y="1734"/>
                    <a:pt x="1987" y="1651"/>
                    <a:pt x="2010" y="1567"/>
                  </a:cubicBezTo>
                  <a:cubicBezTo>
                    <a:pt x="2029" y="1499"/>
                    <a:pt x="2072" y="1467"/>
                    <a:pt x="2143" y="1467"/>
                  </a:cubicBezTo>
                  <a:cubicBezTo>
                    <a:pt x="2357" y="1468"/>
                    <a:pt x="2571" y="1467"/>
                    <a:pt x="2785" y="1467"/>
                  </a:cubicBezTo>
                  <a:cubicBezTo>
                    <a:pt x="2787" y="1443"/>
                    <a:pt x="2787" y="1419"/>
                    <a:pt x="2787" y="1394"/>
                  </a:cubicBezTo>
                  <a:cubicBezTo>
                    <a:pt x="2787" y="1302"/>
                    <a:pt x="2778" y="1212"/>
                    <a:pt x="2761" y="1124"/>
                  </a:cubicBezTo>
                  <a:cubicBezTo>
                    <a:pt x="2760" y="1124"/>
                    <a:pt x="2758" y="1124"/>
                    <a:pt x="2754" y="1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F540EC5B-F38B-42B5-B290-0A88F7697C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58617" y="3533834"/>
              <a:ext cx="215702" cy="167110"/>
            </a:xfrm>
            <a:custGeom>
              <a:avLst/>
              <a:gdLst>
                <a:gd name="T0" fmla="*/ 362 w 562"/>
                <a:gd name="T1" fmla="*/ 321 h 439"/>
                <a:gd name="T2" fmla="*/ 244 w 562"/>
                <a:gd name="T3" fmla="*/ 239 h 439"/>
                <a:gd name="T4" fmla="*/ 323 w 562"/>
                <a:gd name="T5" fmla="*/ 120 h 439"/>
                <a:gd name="T6" fmla="*/ 442 w 562"/>
                <a:gd name="T7" fmla="*/ 200 h 439"/>
                <a:gd name="T8" fmla="*/ 362 w 562"/>
                <a:gd name="T9" fmla="*/ 321 h 439"/>
                <a:gd name="T10" fmla="*/ 501 w 562"/>
                <a:gd name="T11" fmla="*/ 110 h 439"/>
                <a:gd name="T12" fmla="*/ 232 w 562"/>
                <a:gd name="T13" fmla="*/ 65 h 439"/>
                <a:gd name="T14" fmla="*/ 133 w 562"/>
                <a:gd name="T15" fmla="*/ 82 h 439"/>
                <a:gd name="T16" fmla="*/ 4 w 562"/>
                <a:gd name="T17" fmla="*/ 57 h 439"/>
                <a:gd name="T18" fmla="*/ 20 w 562"/>
                <a:gd name="T19" fmla="*/ 167 h 439"/>
                <a:gd name="T20" fmla="*/ 66 w 562"/>
                <a:gd name="T21" fmla="*/ 178 h 439"/>
                <a:gd name="T22" fmla="*/ 152 w 562"/>
                <a:gd name="T23" fmla="*/ 206 h 439"/>
                <a:gd name="T24" fmla="*/ 179 w 562"/>
                <a:gd name="T25" fmla="*/ 318 h 439"/>
                <a:gd name="T26" fmla="*/ 444 w 562"/>
                <a:gd name="T27" fmla="*/ 382 h 439"/>
                <a:gd name="T28" fmla="*/ 501 w 562"/>
                <a:gd name="T29" fmla="*/ 11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2" h="439">
                  <a:moveTo>
                    <a:pt x="362" y="321"/>
                  </a:moveTo>
                  <a:cubicBezTo>
                    <a:pt x="310" y="331"/>
                    <a:pt x="254" y="292"/>
                    <a:pt x="244" y="239"/>
                  </a:cubicBezTo>
                  <a:cubicBezTo>
                    <a:pt x="234" y="180"/>
                    <a:pt x="267" y="131"/>
                    <a:pt x="323" y="120"/>
                  </a:cubicBezTo>
                  <a:cubicBezTo>
                    <a:pt x="380" y="109"/>
                    <a:pt x="431" y="144"/>
                    <a:pt x="442" y="200"/>
                  </a:cubicBezTo>
                  <a:cubicBezTo>
                    <a:pt x="452" y="256"/>
                    <a:pt x="416" y="310"/>
                    <a:pt x="362" y="321"/>
                  </a:cubicBezTo>
                  <a:close/>
                  <a:moveTo>
                    <a:pt x="501" y="110"/>
                  </a:moveTo>
                  <a:cubicBezTo>
                    <a:pt x="442" y="24"/>
                    <a:pt x="314" y="0"/>
                    <a:pt x="232" y="65"/>
                  </a:cubicBezTo>
                  <a:cubicBezTo>
                    <a:pt x="198" y="91"/>
                    <a:pt x="171" y="94"/>
                    <a:pt x="133" y="82"/>
                  </a:cubicBezTo>
                  <a:cubicBezTo>
                    <a:pt x="112" y="75"/>
                    <a:pt x="25" y="63"/>
                    <a:pt x="4" y="57"/>
                  </a:cubicBezTo>
                  <a:cubicBezTo>
                    <a:pt x="0" y="95"/>
                    <a:pt x="47" y="138"/>
                    <a:pt x="20" y="167"/>
                  </a:cubicBezTo>
                  <a:cubicBezTo>
                    <a:pt x="35" y="170"/>
                    <a:pt x="51" y="174"/>
                    <a:pt x="66" y="178"/>
                  </a:cubicBezTo>
                  <a:cubicBezTo>
                    <a:pt x="122" y="191"/>
                    <a:pt x="181" y="147"/>
                    <a:pt x="152" y="206"/>
                  </a:cubicBezTo>
                  <a:cubicBezTo>
                    <a:pt x="137" y="236"/>
                    <a:pt x="172" y="305"/>
                    <a:pt x="179" y="318"/>
                  </a:cubicBezTo>
                  <a:cubicBezTo>
                    <a:pt x="233" y="410"/>
                    <a:pt x="354" y="439"/>
                    <a:pt x="444" y="382"/>
                  </a:cubicBezTo>
                  <a:cubicBezTo>
                    <a:pt x="536" y="324"/>
                    <a:pt x="562" y="198"/>
                    <a:pt x="50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A94F88D4-1A80-4322-A74A-974766F070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15513" y="3544501"/>
              <a:ext cx="1266951" cy="1266951"/>
            </a:xfrm>
            <a:custGeom>
              <a:avLst/>
              <a:gdLst>
                <a:gd name="T0" fmla="*/ 3244 w 3309"/>
                <a:gd name="T1" fmla="*/ 1195 h 3309"/>
                <a:gd name="T2" fmla="*/ 3116 w 3309"/>
                <a:gd name="T3" fmla="*/ 1231 h 3309"/>
                <a:gd name="T4" fmla="*/ 3175 w 3309"/>
                <a:gd name="T5" fmla="*/ 1654 h 3309"/>
                <a:gd name="T6" fmla="*/ 1654 w 3309"/>
                <a:gd name="T7" fmla="*/ 3175 h 3309"/>
                <a:gd name="T8" fmla="*/ 133 w 3309"/>
                <a:gd name="T9" fmla="*/ 1654 h 3309"/>
                <a:gd name="T10" fmla="*/ 1654 w 3309"/>
                <a:gd name="T11" fmla="*/ 133 h 3309"/>
                <a:gd name="T12" fmla="*/ 2189 w 3309"/>
                <a:gd name="T13" fmla="*/ 230 h 3309"/>
                <a:gd name="T14" fmla="*/ 2214 w 3309"/>
                <a:gd name="T15" fmla="*/ 97 h 3309"/>
                <a:gd name="T16" fmla="*/ 1654 w 3309"/>
                <a:gd name="T17" fmla="*/ 0 h 3309"/>
                <a:gd name="T18" fmla="*/ 0 w 3309"/>
                <a:gd name="T19" fmla="*/ 1654 h 3309"/>
                <a:gd name="T20" fmla="*/ 1654 w 3309"/>
                <a:gd name="T21" fmla="*/ 3309 h 3309"/>
                <a:gd name="T22" fmla="*/ 3309 w 3309"/>
                <a:gd name="T23" fmla="*/ 1654 h 3309"/>
                <a:gd name="T24" fmla="*/ 3244 w 3309"/>
                <a:gd name="T25" fmla="*/ 1195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9" h="3309">
                  <a:moveTo>
                    <a:pt x="3244" y="1195"/>
                  </a:moveTo>
                  <a:cubicBezTo>
                    <a:pt x="3210" y="1227"/>
                    <a:pt x="3160" y="1239"/>
                    <a:pt x="3116" y="1231"/>
                  </a:cubicBezTo>
                  <a:cubicBezTo>
                    <a:pt x="3154" y="1366"/>
                    <a:pt x="3175" y="1508"/>
                    <a:pt x="3175" y="1654"/>
                  </a:cubicBezTo>
                  <a:cubicBezTo>
                    <a:pt x="3175" y="2493"/>
                    <a:pt x="2493" y="3175"/>
                    <a:pt x="1654" y="3175"/>
                  </a:cubicBezTo>
                  <a:cubicBezTo>
                    <a:pt x="816" y="3175"/>
                    <a:pt x="133" y="2493"/>
                    <a:pt x="133" y="1654"/>
                  </a:cubicBezTo>
                  <a:cubicBezTo>
                    <a:pt x="133" y="816"/>
                    <a:pt x="816" y="133"/>
                    <a:pt x="1654" y="133"/>
                  </a:cubicBezTo>
                  <a:cubicBezTo>
                    <a:pt x="1842" y="133"/>
                    <a:pt x="2022" y="168"/>
                    <a:pt x="2189" y="230"/>
                  </a:cubicBezTo>
                  <a:cubicBezTo>
                    <a:pt x="2176" y="185"/>
                    <a:pt x="2184" y="133"/>
                    <a:pt x="2214" y="97"/>
                  </a:cubicBezTo>
                  <a:cubicBezTo>
                    <a:pt x="2039" y="34"/>
                    <a:pt x="1851" y="0"/>
                    <a:pt x="1654" y="0"/>
                  </a:cubicBezTo>
                  <a:cubicBezTo>
                    <a:pt x="742" y="0"/>
                    <a:pt x="0" y="742"/>
                    <a:pt x="0" y="1654"/>
                  </a:cubicBezTo>
                  <a:cubicBezTo>
                    <a:pt x="0" y="2567"/>
                    <a:pt x="742" y="3309"/>
                    <a:pt x="1654" y="3309"/>
                  </a:cubicBezTo>
                  <a:cubicBezTo>
                    <a:pt x="2567" y="3309"/>
                    <a:pt x="3309" y="2567"/>
                    <a:pt x="3309" y="1654"/>
                  </a:cubicBezTo>
                  <a:cubicBezTo>
                    <a:pt x="3309" y="1495"/>
                    <a:pt x="3286" y="1341"/>
                    <a:pt x="3244" y="1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159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7AEFFDC-AA00-48E4-852B-6CB686DFE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106791"/>
          </a:xfrm>
          <a:custGeom>
            <a:avLst/>
            <a:gdLst>
              <a:gd name="connsiteX0" fmla="*/ 0 w 12192000"/>
              <a:gd name="connsiteY0" fmla="*/ 0 h 6106791"/>
              <a:gd name="connsiteX1" fmla="*/ 12192000 w 12192000"/>
              <a:gd name="connsiteY1" fmla="*/ 0 h 6106791"/>
              <a:gd name="connsiteX2" fmla="*/ 12192000 w 12192000"/>
              <a:gd name="connsiteY2" fmla="*/ 4380937 h 6106791"/>
              <a:gd name="connsiteX3" fmla="*/ 4268343 w 12192000"/>
              <a:gd name="connsiteY3" fmla="*/ 4380937 h 6106791"/>
              <a:gd name="connsiteX4" fmla="*/ 3302000 w 12192000"/>
              <a:gd name="connsiteY4" fmla="*/ 5366227 h 6106791"/>
              <a:gd name="connsiteX5" fmla="*/ 12192000 w 12192000"/>
              <a:gd name="connsiteY5" fmla="*/ 5366227 h 6106791"/>
              <a:gd name="connsiteX6" fmla="*/ 12192000 w 12192000"/>
              <a:gd name="connsiteY6" fmla="*/ 5527916 h 6106791"/>
              <a:gd name="connsiteX7" fmla="*/ 12192000 w 12192000"/>
              <a:gd name="connsiteY7" fmla="*/ 5587460 h 6106791"/>
              <a:gd name="connsiteX8" fmla="*/ 12192000 w 12192000"/>
              <a:gd name="connsiteY8" fmla="*/ 5802224 h 6106791"/>
              <a:gd name="connsiteX9" fmla="*/ 2894203 w 12192000"/>
              <a:gd name="connsiteY9" fmla="*/ 5802224 h 6106791"/>
              <a:gd name="connsiteX10" fmla="*/ 2543653 w 12192000"/>
              <a:gd name="connsiteY10" fmla="*/ 6106791 h 6106791"/>
              <a:gd name="connsiteX11" fmla="*/ 0 w 12192000"/>
              <a:gd name="connsiteY11" fmla="*/ 6106791 h 6106791"/>
              <a:gd name="connsiteX12" fmla="*/ 0 w 12192000"/>
              <a:gd name="connsiteY12" fmla="*/ 5587460 h 6106791"/>
              <a:gd name="connsiteX13" fmla="*/ 0 w 12192000"/>
              <a:gd name="connsiteY13" fmla="*/ 5527916 h 610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106791">
                <a:moveTo>
                  <a:pt x="0" y="0"/>
                </a:moveTo>
                <a:lnTo>
                  <a:pt x="12192000" y="0"/>
                </a:lnTo>
                <a:lnTo>
                  <a:pt x="12192000" y="4380937"/>
                </a:lnTo>
                <a:lnTo>
                  <a:pt x="4268343" y="4380937"/>
                </a:lnTo>
                <a:lnTo>
                  <a:pt x="3302000" y="5366227"/>
                </a:lnTo>
                <a:lnTo>
                  <a:pt x="12192000" y="5366227"/>
                </a:lnTo>
                <a:lnTo>
                  <a:pt x="12192000" y="5527916"/>
                </a:lnTo>
                <a:lnTo>
                  <a:pt x="12192000" y="5587460"/>
                </a:lnTo>
                <a:lnTo>
                  <a:pt x="12192000" y="5802224"/>
                </a:lnTo>
                <a:lnTo>
                  <a:pt x="2894203" y="5802224"/>
                </a:lnTo>
                <a:lnTo>
                  <a:pt x="2543653" y="6106791"/>
                </a:lnTo>
                <a:lnTo>
                  <a:pt x="0" y="6106791"/>
                </a:lnTo>
                <a:lnTo>
                  <a:pt x="0" y="5587460"/>
                </a:lnTo>
                <a:lnTo>
                  <a:pt x="0" y="55279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4" name="Parallelogram 73">
            <a:extLst>
              <a:ext uri="{FF2B5EF4-FFF2-40B4-BE49-F238E27FC236}">
                <a16:creationId xmlns:a16="http://schemas.microsoft.com/office/drawing/2014/main" id="{0D076AEC-5918-440B-A010-CB2B898302E7}"/>
              </a:ext>
            </a:extLst>
          </p:cNvPr>
          <p:cNvSpPr/>
          <p:nvPr userDrawn="1"/>
        </p:nvSpPr>
        <p:spPr>
          <a:xfrm flipH="1" flipV="1">
            <a:off x="2817019" y="5980353"/>
            <a:ext cx="3176587" cy="126438"/>
          </a:xfrm>
          <a:prstGeom prst="parallelogram">
            <a:avLst>
              <a:gd name="adj" fmla="val 1116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Parallelogram 79">
            <a:extLst>
              <a:ext uri="{FF2B5EF4-FFF2-40B4-BE49-F238E27FC236}">
                <a16:creationId xmlns:a16="http://schemas.microsoft.com/office/drawing/2014/main" id="{41916058-8EB8-45C1-AA06-A2E8F5DAF6CF}"/>
              </a:ext>
            </a:extLst>
          </p:cNvPr>
          <p:cNvSpPr/>
          <p:nvPr userDrawn="1"/>
        </p:nvSpPr>
        <p:spPr>
          <a:xfrm flipH="1" flipV="1">
            <a:off x="5969139" y="5980353"/>
            <a:ext cx="3176587" cy="126438"/>
          </a:xfrm>
          <a:prstGeom prst="parallelogram">
            <a:avLst>
              <a:gd name="adj" fmla="val 1116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C1505CB2-1970-44D2-BE9B-49A682FB150B}"/>
              </a:ext>
            </a:extLst>
          </p:cNvPr>
          <p:cNvSpPr/>
          <p:nvPr userDrawn="1"/>
        </p:nvSpPr>
        <p:spPr>
          <a:xfrm flipH="1" flipV="1">
            <a:off x="9121259" y="5980353"/>
            <a:ext cx="3070741" cy="126438"/>
          </a:xfrm>
          <a:custGeom>
            <a:avLst/>
            <a:gdLst>
              <a:gd name="connsiteX0" fmla="*/ 0 w 3070741"/>
              <a:gd name="connsiteY0" fmla="*/ 0 h 126438"/>
              <a:gd name="connsiteX1" fmla="*/ 3070741 w 3070741"/>
              <a:gd name="connsiteY1" fmla="*/ 0 h 126438"/>
              <a:gd name="connsiteX2" fmla="*/ 2929539 w 3070741"/>
              <a:gd name="connsiteY2" fmla="*/ 126438 h 126438"/>
              <a:gd name="connsiteX3" fmla="*/ 0 w 3070741"/>
              <a:gd name="connsiteY3" fmla="*/ 126438 h 1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741" h="126438">
                <a:moveTo>
                  <a:pt x="0" y="0"/>
                </a:moveTo>
                <a:lnTo>
                  <a:pt x="3070741" y="0"/>
                </a:lnTo>
                <a:lnTo>
                  <a:pt x="2929539" y="126438"/>
                </a:lnTo>
                <a:lnTo>
                  <a:pt x="0" y="1264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B9ABCA7-B410-49D8-91D2-09772429CECB}"/>
              </a:ext>
            </a:extLst>
          </p:cNvPr>
          <p:cNvSpPr/>
          <p:nvPr userDrawn="1"/>
        </p:nvSpPr>
        <p:spPr>
          <a:xfrm>
            <a:off x="3302000" y="4380937"/>
            <a:ext cx="8890000" cy="985290"/>
          </a:xfrm>
          <a:custGeom>
            <a:avLst/>
            <a:gdLst>
              <a:gd name="connsiteX0" fmla="*/ 966343 w 8890000"/>
              <a:gd name="connsiteY0" fmla="*/ 0 h 985290"/>
              <a:gd name="connsiteX1" fmla="*/ 8890000 w 8890000"/>
              <a:gd name="connsiteY1" fmla="*/ 0 h 985290"/>
              <a:gd name="connsiteX2" fmla="*/ 8890000 w 8890000"/>
              <a:gd name="connsiteY2" fmla="*/ 985290 h 985290"/>
              <a:gd name="connsiteX3" fmla="*/ 0 w 8890000"/>
              <a:gd name="connsiteY3" fmla="*/ 985290 h 98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00" h="985290">
                <a:moveTo>
                  <a:pt x="966343" y="0"/>
                </a:moveTo>
                <a:lnTo>
                  <a:pt x="8890000" y="0"/>
                </a:lnTo>
                <a:lnTo>
                  <a:pt x="8890000" y="985290"/>
                </a:lnTo>
                <a:lnTo>
                  <a:pt x="0" y="9852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A898E-335E-4605-A5A7-3A2C38AA0A1A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39532" y="4380937"/>
            <a:ext cx="7445828" cy="98529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6A6AADD-58F3-B64B-D612-B487ACA72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53787" r="20347" b="30035"/>
          <a:stretch/>
        </p:blipFill>
        <p:spPr>
          <a:xfrm>
            <a:off x="7779390" y="6150620"/>
            <a:ext cx="3768816" cy="7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09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7433C34-A3DA-4F92-A448-4FF522D39536}"/>
              </a:ext>
            </a:extLst>
          </p:cNvPr>
          <p:cNvSpPr/>
          <p:nvPr userDrawn="1"/>
        </p:nvSpPr>
        <p:spPr>
          <a:xfrm rot="5400000">
            <a:off x="3615050" y="800425"/>
            <a:ext cx="1727291" cy="126438"/>
          </a:xfrm>
          <a:custGeom>
            <a:avLst/>
            <a:gdLst>
              <a:gd name="connsiteX0" fmla="*/ 0 w 1727291"/>
              <a:gd name="connsiteY0" fmla="*/ 126438 h 126438"/>
              <a:gd name="connsiteX1" fmla="*/ 0 w 1727291"/>
              <a:gd name="connsiteY1" fmla="*/ 0 h 126438"/>
              <a:gd name="connsiteX2" fmla="*/ 1727291 w 1727291"/>
              <a:gd name="connsiteY2" fmla="*/ 0 h 126438"/>
              <a:gd name="connsiteX3" fmla="*/ 1727084 w 1727291"/>
              <a:gd name="connsiteY3" fmla="*/ 329 h 126438"/>
              <a:gd name="connsiteX4" fmla="*/ 1586251 w 1727291"/>
              <a:gd name="connsiteY4" fmla="*/ 126438 h 1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91" h="126438">
                <a:moveTo>
                  <a:pt x="0" y="126438"/>
                </a:moveTo>
                <a:lnTo>
                  <a:pt x="0" y="0"/>
                </a:lnTo>
                <a:lnTo>
                  <a:pt x="1727291" y="0"/>
                </a:lnTo>
                <a:lnTo>
                  <a:pt x="1727084" y="329"/>
                </a:lnTo>
                <a:lnTo>
                  <a:pt x="1586251" y="1264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A1075E2E-C7A3-480A-91AB-F4AD83D92E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41915" cy="6858001"/>
          </a:xfrm>
          <a:custGeom>
            <a:avLst/>
            <a:gdLst>
              <a:gd name="connsiteX0" fmla="*/ 648340 w 4541915"/>
              <a:gd name="connsiteY0" fmla="*/ 0 h 6858001"/>
              <a:gd name="connsiteX1" fmla="*/ 3963040 w 4541915"/>
              <a:gd name="connsiteY1" fmla="*/ 0 h 6858001"/>
              <a:gd name="connsiteX2" fmla="*/ 4102063 w 4541915"/>
              <a:gd name="connsiteY2" fmla="*/ 0 h 6858001"/>
              <a:gd name="connsiteX3" fmla="*/ 4237348 w 4541915"/>
              <a:gd name="connsiteY3" fmla="*/ 0 h 6858001"/>
              <a:gd name="connsiteX4" fmla="*/ 4237348 w 4541915"/>
              <a:gd name="connsiteY4" fmla="*/ 5230012 h 6858001"/>
              <a:gd name="connsiteX5" fmla="*/ 4541915 w 4541915"/>
              <a:gd name="connsiteY5" fmla="*/ 5427196 h 6858001"/>
              <a:gd name="connsiteX6" fmla="*/ 4541915 w 4541915"/>
              <a:gd name="connsiteY6" fmla="*/ 6858001 h 6858001"/>
              <a:gd name="connsiteX7" fmla="*/ 4102063 w 4541915"/>
              <a:gd name="connsiteY7" fmla="*/ 6858001 h 6858001"/>
              <a:gd name="connsiteX8" fmla="*/ 3963040 w 4541915"/>
              <a:gd name="connsiteY8" fmla="*/ 6858001 h 6858001"/>
              <a:gd name="connsiteX9" fmla="*/ 2438400 w 4541915"/>
              <a:gd name="connsiteY9" fmla="*/ 6858001 h 6858001"/>
              <a:gd name="connsiteX10" fmla="*/ 648340 w 4541915"/>
              <a:gd name="connsiteY10" fmla="*/ 6858001 h 6858001"/>
              <a:gd name="connsiteX11" fmla="*/ 0 w 4541915"/>
              <a:gd name="connsiteY11" fmla="*/ 6858001 h 6858001"/>
              <a:gd name="connsiteX12" fmla="*/ 0 w 4541915"/>
              <a:gd name="connsiteY12" fmla="*/ 1 h 6858001"/>
              <a:gd name="connsiteX13" fmla="*/ 648340 w 4541915"/>
              <a:gd name="connsiteY13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41915" h="6858001">
                <a:moveTo>
                  <a:pt x="648340" y="0"/>
                </a:moveTo>
                <a:lnTo>
                  <a:pt x="3963040" y="0"/>
                </a:lnTo>
                <a:lnTo>
                  <a:pt x="4102063" y="0"/>
                </a:lnTo>
                <a:lnTo>
                  <a:pt x="4237348" y="0"/>
                </a:lnTo>
                <a:lnTo>
                  <a:pt x="4237348" y="5230012"/>
                </a:lnTo>
                <a:lnTo>
                  <a:pt x="4541915" y="5427196"/>
                </a:lnTo>
                <a:lnTo>
                  <a:pt x="4541915" y="6858001"/>
                </a:lnTo>
                <a:lnTo>
                  <a:pt x="4102063" y="6858001"/>
                </a:lnTo>
                <a:lnTo>
                  <a:pt x="3963040" y="6858001"/>
                </a:lnTo>
                <a:lnTo>
                  <a:pt x="2438400" y="6858001"/>
                </a:lnTo>
                <a:lnTo>
                  <a:pt x="648340" y="6858001"/>
                </a:lnTo>
                <a:lnTo>
                  <a:pt x="0" y="6858001"/>
                </a:lnTo>
                <a:lnTo>
                  <a:pt x="0" y="1"/>
                </a:lnTo>
                <a:lnTo>
                  <a:pt x="64834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5C784-37AE-4A21-8C72-63D68A15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258" y="1283617"/>
            <a:ext cx="5906472" cy="68502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DB295-5080-456A-BE67-836D35F57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258" y="2173583"/>
            <a:ext cx="6714642" cy="43513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B9197090-D2E0-4583-9962-81AA3A359811}"/>
              </a:ext>
            </a:extLst>
          </p:cNvPr>
          <p:cNvSpPr/>
          <p:nvPr userDrawn="1"/>
        </p:nvSpPr>
        <p:spPr>
          <a:xfrm rot="5400000">
            <a:off x="3585281" y="4316791"/>
            <a:ext cx="1786830" cy="126438"/>
          </a:xfrm>
          <a:prstGeom prst="parallelogram">
            <a:avLst>
              <a:gd name="adj" fmla="val 1116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arallelogram 50">
            <a:extLst>
              <a:ext uri="{FF2B5EF4-FFF2-40B4-BE49-F238E27FC236}">
                <a16:creationId xmlns:a16="http://schemas.microsoft.com/office/drawing/2014/main" id="{54693880-0FF5-4D91-B086-70040412E57A}"/>
              </a:ext>
            </a:extLst>
          </p:cNvPr>
          <p:cNvSpPr/>
          <p:nvPr userDrawn="1"/>
        </p:nvSpPr>
        <p:spPr>
          <a:xfrm rot="5400000">
            <a:off x="3585281" y="2543724"/>
            <a:ext cx="1786830" cy="126438"/>
          </a:xfrm>
          <a:prstGeom prst="parallelogram">
            <a:avLst>
              <a:gd name="adj" fmla="val 1116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8E9DD3F-D3C1-99EC-10E2-078F1064E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30035" r="20347" b="30035"/>
          <a:stretch/>
        </p:blipFill>
        <p:spPr>
          <a:xfrm>
            <a:off x="10488200" y="280046"/>
            <a:ext cx="1703800" cy="810971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6EEF0CB-7A2E-E370-98E9-5123DE010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53787" r="20347" b="30035"/>
          <a:stretch/>
        </p:blipFill>
        <p:spPr>
          <a:xfrm>
            <a:off x="5612816" y="5740412"/>
            <a:ext cx="6322100" cy="12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5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icture Placeholder 136">
            <a:extLst>
              <a:ext uri="{FF2B5EF4-FFF2-40B4-BE49-F238E27FC236}">
                <a16:creationId xmlns:a16="http://schemas.microsoft.com/office/drawing/2014/main" id="{90BFBDB7-ACB3-432B-B2F3-999DF9D2CF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003350"/>
            <a:ext cx="12192000" cy="2854651"/>
          </a:xfrm>
          <a:custGeom>
            <a:avLst/>
            <a:gdLst>
              <a:gd name="connsiteX0" fmla="*/ 9648347 w 12192000"/>
              <a:gd name="connsiteY0" fmla="*/ 0 h 2854651"/>
              <a:gd name="connsiteX1" fmla="*/ 12192000 w 12192000"/>
              <a:gd name="connsiteY1" fmla="*/ 0 h 2854651"/>
              <a:gd name="connsiteX2" fmla="*/ 12192000 w 12192000"/>
              <a:gd name="connsiteY2" fmla="*/ 531927 h 2854651"/>
              <a:gd name="connsiteX3" fmla="*/ 12192000 w 12192000"/>
              <a:gd name="connsiteY3" fmla="*/ 578875 h 2854651"/>
              <a:gd name="connsiteX4" fmla="*/ 12192000 w 12192000"/>
              <a:gd name="connsiteY4" fmla="*/ 2854651 h 2854651"/>
              <a:gd name="connsiteX5" fmla="*/ 0 w 12192000"/>
              <a:gd name="connsiteY5" fmla="*/ 2854651 h 2854651"/>
              <a:gd name="connsiteX6" fmla="*/ 0 w 12192000"/>
              <a:gd name="connsiteY6" fmla="*/ 578875 h 2854651"/>
              <a:gd name="connsiteX7" fmla="*/ 0 w 12192000"/>
              <a:gd name="connsiteY7" fmla="*/ 531927 h 2854651"/>
              <a:gd name="connsiteX8" fmla="*/ 0 w 12192000"/>
              <a:gd name="connsiteY8" fmla="*/ 304567 h 2854651"/>
              <a:gd name="connsiteX9" fmla="*/ 9297797 w 12192000"/>
              <a:gd name="connsiteY9" fmla="*/ 304567 h 285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2854651">
                <a:moveTo>
                  <a:pt x="9648347" y="0"/>
                </a:moveTo>
                <a:lnTo>
                  <a:pt x="12192000" y="0"/>
                </a:lnTo>
                <a:lnTo>
                  <a:pt x="12192000" y="531927"/>
                </a:lnTo>
                <a:lnTo>
                  <a:pt x="12192000" y="578875"/>
                </a:lnTo>
                <a:lnTo>
                  <a:pt x="12192000" y="2854651"/>
                </a:lnTo>
                <a:lnTo>
                  <a:pt x="0" y="2854651"/>
                </a:lnTo>
                <a:lnTo>
                  <a:pt x="0" y="578875"/>
                </a:lnTo>
                <a:lnTo>
                  <a:pt x="0" y="531927"/>
                </a:lnTo>
                <a:lnTo>
                  <a:pt x="0" y="304567"/>
                </a:lnTo>
                <a:lnTo>
                  <a:pt x="9297797" y="30456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6" name="Parallelogram 85">
            <a:extLst>
              <a:ext uri="{FF2B5EF4-FFF2-40B4-BE49-F238E27FC236}">
                <a16:creationId xmlns:a16="http://schemas.microsoft.com/office/drawing/2014/main" id="{0C500D94-1257-43A8-9B95-FA54ADF0F019}"/>
              </a:ext>
            </a:extLst>
          </p:cNvPr>
          <p:cNvSpPr/>
          <p:nvPr userDrawn="1"/>
        </p:nvSpPr>
        <p:spPr>
          <a:xfrm>
            <a:off x="6198394" y="4003349"/>
            <a:ext cx="3176587" cy="126438"/>
          </a:xfrm>
          <a:prstGeom prst="parallelogram">
            <a:avLst>
              <a:gd name="adj" fmla="val 1116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arallelogram 86">
            <a:extLst>
              <a:ext uri="{FF2B5EF4-FFF2-40B4-BE49-F238E27FC236}">
                <a16:creationId xmlns:a16="http://schemas.microsoft.com/office/drawing/2014/main" id="{249D473D-8C8E-4D94-8824-8D6C13B85E1C}"/>
              </a:ext>
            </a:extLst>
          </p:cNvPr>
          <p:cNvSpPr/>
          <p:nvPr userDrawn="1"/>
        </p:nvSpPr>
        <p:spPr>
          <a:xfrm>
            <a:off x="3046274" y="4003349"/>
            <a:ext cx="3176587" cy="126438"/>
          </a:xfrm>
          <a:prstGeom prst="parallelogram">
            <a:avLst>
              <a:gd name="adj" fmla="val 1116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5428FF59-A506-49E1-A4A9-33D36FE8517C}"/>
              </a:ext>
            </a:extLst>
          </p:cNvPr>
          <p:cNvSpPr/>
          <p:nvPr userDrawn="1"/>
        </p:nvSpPr>
        <p:spPr>
          <a:xfrm>
            <a:off x="0" y="4003349"/>
            <a:ext cx="3070741" cy="126438"/>
          </a:xfrm>
          <a:custGeom>
            <a:avLst/>
            <a:gdLst>
              <a:gd name="connsiteX0" fmla="*/ 0 w 3070741"/>
              <a:gd name="connsiteY0" fmla="*/ 0 h 126438"/>
              <a:gd name="connsiteX1" fmla="*/ 3070741 w 3070741"/>
              <a:gd name="connsiteY1" fmla="*/ 0 h 126438"/>
              <a:gd name="connsiteX2" fmla="*/ 2929539 w 3070741"/>
              <a:gd name="connsiteY2" fmla="*/ 126438 h 126438"/>
              <a:gd name="connsiteX3" fmla="*/ 0 w 3070741"/>
              <a:gd name="connsiteY3" fmla="*/ 126438 h 1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741" h="126438">
                <a:moveTo>
                  <a:pt x="0" y="0"/>
                </a:moveTo>
                <a:lnTo>
                  <a:pt x="3070741" y="0"/>
                </a:lnTo>
                <a:lnTo>
                  <a:pt x="2929539" y="126438"/>
                </a:lnTo>
                <a:lnTo>
                  <a:pt x="0" y="1264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638A2210-9B0A-4C03-8D03-CB11130B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1" y="365126"/>
            <a:ext cx="10085179" cy="68502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D1B8ACF0-7C0C-4EAE-A8DF-55F0F1B7E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129" y="1255092"/>
            <a:ext cx="11465113" cy="254578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accent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/>
              <a:t>Fifth level</a:t>
            </a:r>
            <a:endParaRPr lang="en-US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7E029B5-2723-4146-9F6A-94CAEDC0D239}"/>
              </a:ext>
            </a:extLst>
          </p:cNvPr>
          <p:cNvCxnSpPr/>
          <p:nvPr userDrawn="1"/>
        </p:nvCxnSpPr>
        <p:spPr>
          <a:xfrm>
            <a:off x="430342" y="1143000"/>
            <a:ext cx="1176165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9AE4B22-3B20-29B6-099D-2C1067CD3F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30035" r="20347" b="30035"/>
          <a:stretch/>
        </p:blipFill>
        <p:spPr>
          <a:xfrm>
            <a:off x="10488200" y="280046"/>
            <a:ext cx="1703800" cy="81097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A179EE1-9845-3AA9-CADE-0034EB6079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53787" r="20347" b="30035"/>
          <a:stretch/>
        </p:blipFill>
        <p:spPr>
          <a:xfrm>
            <a:off x="5612816" y="2910599"/>
            <a:ext cx="6322100" cy="12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23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B37FBD-A9C3-43E8-A1A7-17C921EEC4E8}"/>
              </a:ext>
            </a:extLst>
          </p:cNvPr>
          <p:cNvSpPr/>
          <p:nvPr userDrawn="1"/>
        </p:nvSpPr>
        <p:spPr>
          <a:xfrm flipH="1">
            <a:off x="0" y="0"/>
            <a:ext cx="12192000" cy="4965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0D8DC5-F672-4820-A89B-4F356DB894ED}"/>
              </a:ext>
            </a:extLst>
          </p:cNvPr>
          <p:cNvGrpSpPr/>
          <p:nvPr userDrawn="1"/>
        </p:nvGrpSpPr>
        <p:grpSpPr>
          <a:xfrm flipH="1" flipV="1">
            <a:off x="0" y="4905616"/>
            <a:ext cx="12192000" cy="578875"/>
            <a:chOff x="0" y="6279125"/>
            <a:chExt cx="12192000" cy="578875"/>
          </a:xfrm>
        </p:grpSpPr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0D076AEC-5918-440B-A010-CB2B898302E7}"/>
                </a:ext>
              </a:extLst>
            </p:cNvPr>
            <p:cNvSpPr/>
            <p:nvPr userDrawn="1"/>
          </p:nvSpPr>
          <p:spPr>
            <a:xfrm>
              <a:off x="6198394" y="6279125"/>
              <a:ext cx="3176587" cy="126438"/>
            </a:xfrm>
            <a:prstGeom prst="parallelogram">
              <a:avLst>
                <a:gd name="adj" fmla="val 11167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1916058-8EB8-45C1-AA06-A2E8F5DAF6CF}"/>
                </a:ext>
              </a:extLst>
            </p:cNvPr>
            <p:cNvSpPr/>
            <p:nvPr userDrawn="1"/>
          </p:nvSpPr>
          <p:spPr>
            <a:xfrm>
              <a:off x="3046274" y="6279125"/>
              <a:ext cx="3176587" cy="126438"/>
            </a:xfrm>
            <a:prstGeom prst="parallelogram">
              <a:avLst>
                <a:gd name="adj" fmla="val 11167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505CB2-1970-44D2-BE9B-49A682FB150B}"/>
                </a:ext>
              </a:extLst>
            </p:cNvPr>
            <p:cNvSpPr/>
            <p:nvPr userDrawn="1"/>
          </p:nvSpPr>
          <p:spPr>
            <a:xfrm>
              <a:off x="0" y="6279125"/>
              <a:ext cx="3070741" cy="126438"/>
            </a:xfrm>
            <a:custGeom>
              <a:avLst/>
              <a:gdLst>
                <a:gd name="connsiteX0" fmla="*/ 0 w 3070741"/>
                <a:gd name="connsiteY0" fmla="*/ 0 h 126438"/>
                <a:gd name="connsiteX1" fmla="*/ 3070741 w 3070741"/>
                <a:gd name="connsiteY1" fmla="*/ 0 h 126438"/>
                <a:gd name="connsiteX2" fmla="*/ 2929539 w 3070741"/>
                <a:gd name="connsiteY2" fmla="*/ 126438 h 126438"/>
                <a:gd name="connsiteX3" fmla="*/ 0 w 3070741"/>
                <a:gd name="connsiteY3" fmla="*/ 126438 h 12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0741" h="126438">
                  <a:moveTo>
                    <a:pt x="0" y="0"/>
                  </a:moveTo>
                  <a:lnTo>
                    <a:pt x="3070741" y="0"/>
                  </a:lnTo>
                  <a:lnTo>
                    <a:pt x="2929539" y="126438"/>
                  </a:lnTo>
                  <a:lnTo>
                    <a:pt x="0" y="1264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6C0E512-5A13-4DD4-9D15-7282E45FDD9F}"/>
                </a:ext>
              </a:extLst>
            </p:cNvPr>
            <p:cNvSpPr/>
            <p:nvPr userDrawn="1"/>
          </p:nvSpPr>
          <p:spPr>
            <a:xfrm>
              <a:off x="0" y="6279125"/>
              <a:ext cx="12192000" cy="578875"/>
            </a:xfrm>
            <a:custGeom>
              <a:avLst/>
              <a:gdLst>
                <a:gd name="connsiteX0" fmla="*/ 9648347 w 12192000"/>
                <a:gd name="connsiteY0" fmla="*/ 0 h 578875"/>
                <a:gd name="connsiteX1" fmla="*/ 12192000 w 12192000"/>
                <a:gd name="connsiteY1" fmla="*/ 0 h 578875"/>
                <a:gd name="connsiteX2" fmla="*/ 12192000 w 12192000"/>
                <a:gd name="connsiteY2" fmla="*/ 578875 h 578875"/>
                <a:gd name="connsiteX3" fmla="*/ 0 w 12192000"/>
                <a:gd name="connsiteY3" fmla="*/ 578875 h 578875"/>
                <a:gd name="connsiteX4" fmla="*/ 0 w 12192000"/>
                <a:gd name="connsiteY4" fmla="*/ 304567 h 578875"/>
                <a:gd name="connsiteX5" fmla="*/ 9297797 w 12192000"/>
                <a:gd name="connsiteY5" fmla="*/ 304567 h 57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578875">
                  <a:moveTo>
                    <a:pt x="9648347" y="0"/>
                  </a:moveTo>
                  <a:lnTo>
                    <a:pt x="12192000" y="0"/>
                  </a:lnTo>
                  <a:lnTo>
                    <a:pt x="12192000" y="578875"/>
                  </a:lnTo>
                  <a:lnTo>
                    <a:pt x="0" y="578875"/>
                  </a:lnTo>
                  <a:lnTo>
                    <a:pt x="0" y="304567"/>
                  </a:lnTo>
                  <a:lnTo>
                    <a:pt x="9297797" y="30456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FA898E-335E-4605-A5A7-3A2C38AA0A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2114" y="1846581"/>
            <a:ext cx="9927772" cy="2144848"/>
          </a:xfrm>
        </p:spPr>
        <p:txBody>
          <a:bodyPr anchor="t">
            <a:normAutofit/>
          </a:bodyPr>
          <a:lstStyle>
            <a:lvl1pPr algn="ctr">
              <a:defRPr sz="360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ultricies, purus lectus </a:t>
            </a:r>
            <a:r>
              <a:rPr lang="en-US" dirty="0" err="1"/>
              <a:t>malesuada</a:t>
            </a:r>
            <a:r>
              <a:rPr lang="en-US" dirty="0"/>
              <a:t> libero.</a:t>
            </a:r>
          </a:p>
        </p:txBody>
      </p:sp>
      <p:sp>
        <p:nvSpPr>
          <p:cNvPr id="20" name="iconfont-1067-816616">
            <a:extLst>
              <a:ext uri="{FF2B5EF4-FFF2-40B4-BE49-F238E27FC236}">
                <a16:creationId xmlns:a16="http://schemas.microsoft.com/office/drawing/2014/main" id="{4A36520B-1FA6-4946-BB1B-5CB92AD71685}"/>
              </a:ext>
            </a:extLst>
          </p:cNvPr>
          <p:cNvSpPr/>
          <p:nvPr userDrawn="1"/>
        </p:nvSpPr>
        <p:spPr>
          <a:xfrm flipH="1" flipV="1">
            <a:off x="5675084" y="786268"/>
            <a:ext cx="841830" cy="667420"/>
          </a:xfrm>
          <a:custGeom>
            <a:avLst/>
            <a:gdLst>
              <a:gd name="T0" fmla="*/ 5680 w 11200"/>
              <a:gd name="T1" fmla="*/ 8240 h 8880"/>
              <a:gd name="T2" fmla="*/ 6240 w 11200"/>
              <a:gd name="T3" fmla="*/ 7680 h 8880"/>
              <a:gd name="T4" fmla="*/ 9040 w 11200"/>
              <a:gd name="T5" fmla="*/ 4240 h 8880"/>
              <a:gd name="T6" fmla="*/ 8160 w 11200"/>
              <a:gd name="T7" fmla="*/ 3200 h 8880"/>
              <a:gd name="T8" fmla="*/ 6960 w 11200"/>
              <a:gd name="T9" fmla="*/ 1760 h 8880"/>
              <a:gd name="T10" fmla="*/ 8640 w 11200"/>
              <a:gd name="T11" fmla="*/ 80 h 8880"/>
              <a:gd name="T12" fmla="*/ 11200 w 11200"/>
              <a:gd name="T13" fmla="*/ 2800 h 8880"/>
              <a:gd name="T14" fmla="*/ 6800 w 11200"/>
              <a:gd name="T15" fmla="*/ 8720 h 8880"/>
              <a:gd name="T16" fmla="*/ 6400 w 11200"/>
              <a:gd name="T17" fmla="*/ 8880 h 8880"/>
              <a:gd name="T18" fmla="*/ 5920 w 11200"/>
              <a:gd name="T19" fmla="*/ 8640 h 8880"/>
              <a:gd name="T20" fmla="*/ 5680 w 11200"/>
              <a:gd name="T21" fmla="*/ 8240 h 8880"/>
              <a:gd name="T22" fmla="*/ 0 w 11200"/>
              <a:gd name="T23" fmla="*/ 8240 h 8880"/>
              <a:gd name="T24" fmla="*/ 560 w 11200"/>
              <a:gd name="T25" fmla="*/ 7680 h 8880"/>
              <a:gd name="T26" fmla="*/ 3360 w 11200"/>
              <a:gd name="T27" fmla="*/ 4240 h 8880"/>
              <a:gd name="T28" fmla="*/ 2480 w 11200"/>
              <a:gd name="T29" fmla="*/ 3200 h 8880"/>
              <a:gd name="T30" fmla="*/ 1280 w 11200"/>
              <a:gd name="T31" fmla="*/ 1680 h 8880"/>
              <a:gd name="T32" fmla="*/ 2960 w 11200"/>
              <a:gd name="T33" fmla="*/ 0 h 8880"/>
              <a:gd name="T34" fmla="*/ 5520 w 11200"/>
              <a:gd name="T35" fmla="*/ 2720 h 8880"/>
              <a:gd name="T36" fmla="*/ 1120 w 11200"/>
              <a:gd name="T37" fmla="*/ 8640 h 8880"/>
              <a:gd name="T38" fmla="*/ 640 w 11200"/>
              <a:gd name="T39" fmla="*/ 8800 h 8880"/>
              <a:gd name="T40" fmla="*/ 0 w 11200"/>
              <a:gd name="T41" fmla="*/ 8240 h 8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200" h="8880">
                <a:moveTo>
                  <a:pt x="5680" y="8240"/>
                </a:moveTo>
                <a:cubicBezTo>
                  <a:pt x="5680" y="8080"/>
                  <a:pt x="5840" y="7920"/>
                  <a:pt x="6240" y="7680"/>
                </a:cubicBezTo>
                <a:cubicBezTo>
                  <a:pt x="8160" y="6320"/>
                  <a:pt x="9040" y="5120"/>
                  <a:pt x="9040" y="4240"/>
                </a:cubicBezTo>
                <a:cubicBezTo>
                  <a:pt x="9040" y="3760"/>
                  <a:pt x="8720" y="3360"/>
                  <a:pt x="8160" y="3200"/>
                </a:cubicBezTo>
                <a:cubicBezTo>
                  <a:pt x="7280" y="2880"/>
                  <a:pt x="6960" y="2320"/>
                  <a:pt x="6960" y="1760"/>
                </a:cubicBezTo>
                <a:cubicBezTo>
                  <a:pt x="6960" y="1280"/>
                  <a:pt x="7200" y="80"/>
                  <a:pt x="8640" y="80"/>
                </a:cubicBezTo>
                <a:cubicBezTo>
                  <a:pt x="9760" y="80"/>
                  <a:pt x="11200" y="880"/>
                  <a:pt x="11200" y="2800"/>
                </a:cubicBezTo>
                <a:cubicBezTo>
                  <a:pt x="11200" y="4800"/>
                  <a:pt x="9360" y="6880"/>
                  <a:pt x="6800" y="8720"/>
                </a:cubicBezTo>
                <a:cubicBezTo>
                  <a:pt x="6640" y="8880"/>
                  <a:pt x="6480" y="8880"/>
                  <a:pt x="6400" y="8880"/>
                </a:cubicBezTo>
                <a:cubicBezTo>
                  <a:pt x="6240" y="8880"/>
                  <a:pt x="6080" y="8800"/>
                  <a:pt x="5920" y="8640"/>
                </a:cubicBezTo>
                <a:cubicBezTo>
                  <a:pt x="5760" y="8400"/>
                  <a:pt x="5680" y="8320"/>
                  <a:pt x="5680" y="8240"/>
                </a:cubicBezTo>
                <a:close/>
                <a:moveTo>
                  <a:pt x="0" y="8240"/>
                </a:moveTo>
                <a:cubicBezTo>
                  <a:pt x="0" y="8080"/>
                  <a:pt x="160" y="7920"/>
                  <a:pt x="560" y="7680"/>
                </a:cubicBezTo>
                <a:cubicBezTo>
                  <a:pt x="2480" y="6320"/>
                  <a:pt x="3360" y="5120"/>
                  <a:pt x="3360" y="4240"/>
                </a:cubicBezTo>
                <a:cubicBezTo>
                  <a:pt x="3360" y="3760"/>
                  <a:pt x="3040" y="3360"/>
                  <a:pt x="2480" y="3200"/>
                </a:cubicBezTo>
                <a:cubicBezTo>
                  <a:pt x="1680" y="2880"/>
                  <a:pt x="1280" y="2320"/>
                  <a:pt x="1280" y="1680"/>
                </a:cubicBezTo>
                <a:cubicBezTo>
                  <a:pt x="1280" y="1200"/>
                  <a:pt x="1520" y="0"/>
                  <a:pt x="2960" y="0"/>
                </a:cubicBezTo>
                <a:cubicBezTo>
                  <a:pt x="4080" y="0"/>
                  <a:pt x="5520" y="800"/>
                  <a:pt x="5520" y="2720"/>
                </a:cubicBezTo>
                <a:cubicBezTo>
                  <a:pt x="5520" y="4720"/>
                  <a:pt x="3680" y="6800"/>
                  <a:pt x="1120" y="8640"/>
                </a:cubicBezTo>
                <a:cubicBezTo>
                  <a:pt x="960" y="8800"/>
                  <a:pt x="800" y="8800"/>
                  <a:pt x="640" y="8800"/>
                </a:cubicBezTo>
                <a:cubicBezTo>
                  <a:pt x="400" y="8800"/>
                  <a:pt x="0" y="8400"/>
                  <a:pt x="0" y="82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D0EAE5D-AC69-4D02-A46C-DC77BD03D1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32114" y="4034971"/>
            <a:ext cx="9927772" cy="47775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First Name Last Name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562D787-9EC6-869D-4710-1F9CF785B4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53787" r="20347" b="30035"/>
          <a:stretch/>
        </p:blipFill>
        <p:spPr>
          <a:xfrm>
            <a:off x="5612816" y="5722885"/>
            <a:ext cx="6322100" cy="12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74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FF3F137-0420-D82E-DB39-38FC9BFC4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30035" r="20347" b="30035"/>
          <a:stretch/>
        </p:blipFill>
        <p:spPr>
          <a:xfrm>
            <a:off x="2134463" y="1543399"/>
            <a:ext cx="7923074" cy="37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61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C804C02-B425-A434-3E94-D2F24E8FD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53787" r="20347" b="30035"/>
          <a:stretch/>
        </p:blipFill>
        <p:spPr>
          <a:xfrm>
            <a:off x="5612816" y="5258584"/>
            <a:ext cx="6322100" cy="1219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C5C784-37AE-4A21-8C72-63D68A15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1" y="365126"/>
            <a:ext cx="10085179" cy="68502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638C7D-FCA0-465B-993A-96CAB8FA4CCD}"/>
              </a:ext>
            </a:extLst>
          </p:cNvPr>
          <p:cNvCxnSpPr/>
          <p:nvPr userDrawn="1"/>
        </p:nvCxnSpPr>
        <p:spPr>
          <a:xfrm>
            <a:off x="430342" y="1143000"/>
            <a:ext cx="1176165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3650BB08-D974-4067-AF72-93F56E4F7E2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0213" y="1943099"/>
            <a:ext cx="5212080" cy="3667283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1"/>
              </a:buClr>
              <a:defRPr lang="en-US" sz="1800" smtClean="0"/>
            </a:lvl1pPr>
            <a:lvl2pPr>
              <a:buClr>
                <a:schemeClr val="accent1"/>
              </a:buClr>
              <a:defRPr lang="en-US" sz="1600" smtClean="0"/>
            </a:lvl2pPr>
            <a:lvl3pPr>
              <a:buClr>
                <a:schemeClr val="accent1"/>
              </a:buClr>
              <a:defRPr lang="en-US" sz="1400" smtClean="0"/>
            </a:lvl3pPr>
            <a:lvl4pPr>
              <a:buClr>
                <a:schemeClr val="accent1"/>
              </a:buClr>
              <a:defRPr lang="en-US" sz="1200" smtClean="0"/>
            </a:lvl4pPr>
            <a:lvl5pPr>
              <a:buClr>
                <a:schemeClr val="accent1"/>
              </a:buClr>
              <a:defRPr lang="en-US" sz="1200"/>
            </a:lvl5pPr>
          </a:lstStyle>
          <a:p>
            <a:pPr lvl="0">
              <a:buClr>
                <a:schemeClr val="accent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2" name="Parallelogram 51">
            <a:extLst>
              <a:ext uri="{FF2B5EF4-FFF2-40B4-BE49-F238E27FC236}">
                <a16:creationId xmlns:a16="http://schemas.microsoft.com/office/drawing/2014/main" id="{556771BD-5D2E-4A42-92CC-6BFDC7B2F3CD}"/>
              </a:ext>
            </a:extLst>
          </p:cNvPr>
          <p:cNvSpPr/>
          <p:nvPr userDrawn="1"/>
        </p:nvSpPr>
        <p:spPr>
          <a:xfrm>
            <a:off x="3046274" y="6279125"/>
            <a:ext cx="3176587" cy="126438"/>
          </a:xfrm>
          <a:prstGeom prst="parallelogram">
            <a:avLst>
              <a:gd name="adj" fmla="val 11167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5D50C11-09D0-4F9C-9AE7-C2B3CC294F76}"/>
              </a:ext>
            </a:extLst>
          </p:cNvPr>
          <p:cNvSpPr/>
          <p:nvPr userDrawn="1"/>
        </p:nvSpPr>
        <p:spPr>
          <a:xfrm>
            <a:off x="0" y="6279125"/>
            <a:ext cx="3070741" cy="126438"/>
          </a:xfrm>
          <a:custGeom>
            <a:avLst/>
            <a:gdLst>
              <a:gd name="connsiteX0" fmla="*/ 0 w 3070741"/>
              <a:gd name="connsiteY0" fmla="*/ 0 h 126438"/>
              <a:gd name="connsiteX1" fmla="*/ 3070741 w 3070741"/>
              <a:gd name="connsiteY1" fmla="*/ 0 h 126438"/>
              <a:gd name="connsiteX2" fmla="*/ 2929539 w 3070741"/>
              <a:gd name="connsiteY2" fmla="*/ 126438 h 126438"/>
              <a:gd name="connsiteX3" fmla="*/ 0 w 3070741"/>
              <a:gd name="connsiteY3" fmla="*/ 126438 h 1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741" h="126438">
                <a:moveTo>
                  <a:pt x="0" y="0"/>
                </a:moveTo>
                <a:lnTo>
                  <a:pt x="3070741" y="0"/>
                </a:lnTo>
                <a:lnTo>
                  <a:pt x="2929539" y="126438"/>
                </a:lnTo>
                <a:lnTo>
                  <a:pt x="0" y="1264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61CD076-20C8-4C8C-9DFA-CB3486C13C00}"/>
              </a:ext>
            </a:extLst>
          </p:cNvPr>
          <p:cNvSpPr/>
          <p:nvPr userDrawn="1"/>
        </p:nvSpPr>
        <p:spPr>
          <a:xfrm>
            <a:off x="0" y="6279125"/>
            <a:ext cx="12192000" cy="578875"/>
          </a:xfrm>
          <a:custGeom>
            <a:avLst/>
            <a:gdLst>
              <a:gd name="connsiteX0" fmla="*/ 9648347 w 12192000"/>
              <a:gd name="connsiteY0" fmla="*/ 0 h 578875"/>
              <a:gd name="connsiteX1" fmla="*/ 12192000 w 12192000"/>
              <a:gd name="connsiteY1" fmla="*/ 0 h 578875"/>
              <a:gd name="connsiteX2" fmla="*/ 12192000 w 12192000"/>
              <a:gd name="connsiteY2" fmla="*/ 578875 h 578875"/>
              <a:gd name="connsiteX3" fmla="*/ 0 w 12192000"/>
              <a:gd name="connsiteY3" fmla="*/ 578875 h 578875"/>
              <a:gd name="connsiteX4" fmla="*/ 0 w 12192000"/>
              <a:gd name="connsiteY4" fmla="*/ 304567 h 578875"/>
              <a:gd name="connsiteX5" fmla="*/ 9297797 w 12192000"/>
              <a:gd name="connsiteY5" fmla="*/ 304567 h 5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78875">
                <a:moveTo>
                  <a:pt x="9648347" y="0"/>
                </a:moveTo>
                <a:lnTo>
                  <a:pt x="12192000" y="0"/>
                </a:lnTo>
                <a:lnTo>
                  <a:pt x="12192000" y="578875"/>
                </a:lnTo>
                <a:lnTo>
                  <a:pt x="0" y="578875"/>
                </a:lnTo>
                <a:lnTo>
                  <a:pt x="0" y="304567"/>
                </a:lnTo>
                <a:lnTo>
                  <a:pt x="9297797" y="3045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Parallelogram 50">
            <a:extLst>
              <a:ext uri="{FF2B5EF4-FFF2-40B4-BE49-F238E27FC236}">
                <a16:creationId xmlns:a16="http://schemas.microsoft.com/office/drawing/2014/main" id="{A4B1E063-F54A-4C90-BBA6-EDCE83736EEC}"/>
              </a:ext>
            </a:extLst>
          </p:cNvPr>
          <p:cNvSpPr/>
          <p:nvPr userDrawn="1"/>
        </p:nvSpPr>
        <p:spPr>
          <a:xfrm>
            <a:off x="6198394" y="6279125"/>
            <a:ext cx="3176587" cy="126438"/>
          </a:xfrm>
          <a:prstGeom prst="parallelogram">
            <a:avLst>
              <a:gd name="adj" fmla="val 11167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0538AF20-8AC5-4789-8E7D-97D67D711B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3" y="1435100"/>
            <a:ext cx="5212080" cy="5080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8B09C562-9CB4-49BF-99A8-42D6E0A79D6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23725" y="1943099"/>
            <a:ext cx="5212080" cy="366728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lvl="0">
              <a:buClr>
                <a:schemeClr val="accent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63" name="Text Placeholder 160">
            <a:extLst>
              <a:ext uri="{FF2B5EF4-FFF2-40B4-BE49-F238E27FC236}">
                <a16:creationId xmlns:a16="http://schemas.microsoft.com/office/drawing/2014/main" id="{BD91C8E5-1CA3-49C6-A330-F089052C7B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3725" y="1435100"/>
            <a:ext cx="5212080" cy="5080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Heading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FB4CB30-A747-E1E6-1E9F-F680ED9C6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t="30035" r="20347" b="30035"/>
          <a:stretch/>
        </p:blipFill>
        <p:spPr>
          <a:xfrm>
            <a:off x="10488200" y="280046"/>
            <a:ext cx="1703800" cy="8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8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84019-A266-4B3F-86F9-300E11A6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45666-01C7-458F-A909-F238ADDC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FC74F-C2D0-4998-B33B-994C8E5F3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4CA7-C0DB-4360-9488-DE3CD089555A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F8B66-12EA-4B17-B508-EECCE746A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F2FDC-010A-495A-B97A-D3276CD5F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7BF5-74C9-43C7-A0A7-1CF64C087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8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0" r:id="rId3"/>
    <p:sldLayoutId id="2147483665" r:id="rId4"/>
    <p:sldLayoutId id="2147483663" r:id="rId5"/>
    <p:sldLayoutId id="2147483662" r:id="rId6"/>
    <p:sldLayoutId id="2147483667" r:id="rId7"/>
    <p:sldLayoutId id="2147483664" r:id="rId8"/>
    <p:sldLayoutId id="2147483661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FAB0-5D23-DF4E-8F71-E76248A94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CY2024 CHI/PIN/PIN-PS Service Descriptions and HCPCS Codes</a:t>
            </a:r>
          </a:p>
        </p:txBody>
      </p:sp>
    </p:spTree>
    <p:extLst>
      <p:ext uri="{BB962C8B-B14F-4D97-AF65-F5344CB8AC3E}">
        <p14:creationId xmlns:p14="http://schemas.microsoft.com/office/powerpoint/2010/main" val="220209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722-A877-FB9F-A915-5E8870D6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PIN Services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E4B1BE-4774-FA39-611E-93BEBA98E3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801" y="1255713"/>
          <a:ext cx="11345673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891">
                  <a:extLst>
                    <a:ext uri="{9D8B030D-6E8A-4147-A177-3AD203B41FA5}">
                      <a16:colId xmlns:a16="http://schemas.microsoft.com/office/drawing/2014/main" val="1478092122"/>
                    </a:ext>
                  </a:extLst>
                </a:gridCol>
                <a:gridCol w="3781891">
                  <a:extLst>
                    <a:ext uri="{9D8B030D-6E8A-4147-A177-3AD203B41FA5}">
                      <a16:colId xmlns:a16="http://schemas.microsoft.com/office/drawing/2014/main" val="3552434316"/>
                    </a:ext>
                  </a:extLst>
                </a:gridCol>
                <a:gridCol w="3781891">
                  <a:extLst>
                    <a:ext uri="{9D8B030D-6E8A-4147-A177-3AD203B41FA5}">
                      <a16:colId xmlns:a16="http://schemas.microsoft.com/office/drawing/2014/main" val="1442227171"/>
                    </a:ext>
                  </a:extLst>
                </a:gridCol>
              </a:tblGrid>
              <a:tr h="359319">
                <a:tc>
                  <a:txBody>
                    <a:bodyPr/>
                    <a:lstStyle/>
                    <a:p>
                      <a:r>
                        <a:rPr lang="en-US" sz="1900" b="1" dirty="0"/>
                        <a:t>List of PIN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259257"/>
                  </a:ext>
                </a:extLst>
              </a:tr>
              <a:tr h="1197730">
                <a:tc>
                  <a:txBody>
                    <a:bodyPr/>
                    <a:lstStyle/>
                    <a:p>
                      <a:r>
                        <a:rPr lang="en-US" sz="1900" b="1" dirty="0"/>
                        <a:t>Person-centered assessment, performed to better understand the individual context of the serious, high-risk condition.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Identifying or referring patient (and caregiver or family, if applicable) to appropriate supportive services.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Health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96302"/>
                  </a:ext>
                </a:extLst>
              </a:tr>
              <a:tr h="918259">
                <a:tc>
                  <a:txBody>
                    <a:bodyPr/>
                    <a:lstStyle/>
                    <a:p>
                      <a:r>
                        <a:rPr lang="en-US" sz="1900" b="1"/>
                        <a:t>Practitioner, Home, and Community-Based Care Coordination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Coordination of care transitions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Facilitating access to social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14243"/>
                  </a:ext>
                </a:extLst>
              </a:tr>
              <a:tr h="638789">
                <a:tc>
                  <a:txBody>
                    <a:bodyPr/>
                    <a:lstStyle/>
                    <a:p>
                      <a:r>
                        <a:rPr lang="en-US" sz="1900" b="1" dirty="0"/>
                        <a:t>Building patient self-advocacy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Health care access/system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Facilitating behavioral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68334"/>
                  </a:ext>
                </a:extLst>
              </a:tr>
              <a:tr h="1756670">
                <a:tc>
                  <a:txBody>
                    <a:bodyPr/>
                    <a:lstStyle/>
                    <a:p>
                      <a:r>
                        <a:rPr lang="en-US" sz="1900" b="1" dirty="0"/>
                        <a:t>Facilitating and providing social and emotional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Leverage knowledge of the serious, high-risk condition and/or lived experience when applicable to provide support, mentorship, or inspiration to meet treatment goals.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010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296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3BDA-1C12-8C59-5CCA-748F6B5A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Illness Navigation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8A8677-45A9-B5DC-A0E2-20CAD4E62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905853"/>
              </p:ext>
            </p:extLst>
          </p:nvPr>
        </p:nvGraphicFramePr>
        <p:xfrm>
          <a:off x="431800" y="1255713"/>
          <a:ext cx="11464924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231">
                  <a:extLst>
                    <a:ext uri="{9D8B030D-6E8A-4147-A177-3AD203B41FA5}">
                      <a16:colId xmlns:a16="http://schemas.microsoft.com/office/drawing/2014/main" val="2699414269"/>
                    </a:ext>
                  </a:extLst>
                </a:gridCol>
                <a:gridCol w="4262098">
                  <a:extLst>
                    <a:ext uri="{9D8B030D-6E8A-4147-A177-3AD203B41FA5}">
                      <a16:colId xmlns:a16="http://schemas.microsoft.com/office/drawing/2014/main" val="2999340142"/>
                    </a:ext>
                  </a:extLst>
                </a:gridCol>
                <a:gridCol w="2416628">
                  <a:extLst>
                    <a:ext uri="{9D8B030D-6E8A-4147-A177-3AD203B41FA5}">
                      <a16:colId xmlns:a16="http://schemas.microsoft.com/office/drawing/2014/main" val="274985607"/>
                    </a:ext>
                  </a:extLst>
                </a:gridCol>
                <a:gridCol w="1919967">
                  <a:extLst>
                    <a:ext uri="{9D8B030D-6E8A-4147-A177-3AD203B41FA5}">
                      <a16:colId xmlns:a16="http://schemas.microsoft.com/office/drawing/2014/main" val="1457494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HCPCS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Descriptor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Non-Facility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Facility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12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G0023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PIN Service, 60 minutes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$79.24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$48.79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1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G0024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PIN Service, add 30 min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$49.44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$34.05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75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G0511 (FQHCs/RHCs)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Each eligible CHI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$71.70 (Flat Fee)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0764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4BB9BA-C872-742D-0FC6-D6CD1831F351}"/>
              </a:ext>
            </a:extLst>
          </p:cNvPr>
          <p:cNvSpPr txBox="1"/>
          <p:nvPr/>
        </p:nvSpPr>
        <p:spPr>
          <a:xfrm>
            <a:off x="430341" y="3037113"/>
            <a:ext cx="7462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 rates listed are the published National Rate.  There will be some variation in the rate depending on the MAC and local market where services are being rendered.</a:t>
            </a:r>
          </a:p>
          <a:p>
            <a:r>
              <a:rPr lang="en-US" dirty="0"/>
              <a:t>**For CY2024, CMS is not establishing a cap on the number of G0024 add on units per calendar month.  Each 30 minutes spent would be added to support additional reimbursement.</a:t>
            </a:r>
          </a:p>
        </p:txBody>
      </p:sp>
    </p:spTree>
    <p:extLst>
      <p:ext uri="{BB962C8B-B14F-4D97-AF65-F5344CB8AC3E}">
        <p14:creationId xmlns:p14="http://schemas.microsoft.com/office/powerpoint/2010/main" val="240008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AE7D-5BEF-987E-BB4A-5DBC748F7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Principal Illness Navigation-Peer Support (PIN-PS)</a:t>
            </a:r>
          </a:p>
        </p:txBody>
      </p:sp>
    </p:spTree>
    <p:extLst>
      <p:ext uri="{BB962C8B-B14F-4D97-AF65-F5344CB8AC3E}">
        <p14:creationId xmlns:p14="http://schemas.microsoft.com/office/powerpoint/2010/main" val="77398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86E8-97A3-51FC-0D9A-E1D13687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PIN-PS is Limited to Treatment of Behavioral Health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67BB-704B-9CC9-0D0B-84EB1FCA9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“We [CMS] attempted to recognize this work with our proposed PIN code, but given the public comments we received, we are also finalizing two new codes, </a:t>
            </a:r>
            <a:r>
              <a:rPr lang="en-US" b="1" dirty="0"/>
              <a:t>HCPCS code G0140 and HCPCS code G0146 for Principal Illness Navigation – Peer Support (PIN-PS).”</a:t>
            </a:r>
            <a:r>
              <a:rPr lang="en-US" dirty="0"/>
              <a:t> </a:t>
            </a:r>
          </a:p>
          <a:p>
            <a:r>
              <a:rPr lang="en-US" dirty="0"/>
              <a:t>Given the nature of work typically performed by peer support specialists, </a:t>
            </a:r>
            <a:r>
              <a:rPr lang="en-US" b="1" dirty="0"/>
              <a:t>we are limiting these codes to the treatment of behavioral health conditions</a:t>
            </a:r>
            <a:r>
              <a:rPr lang="en-US" dirty="0"/>
              <a:t> that otherwise satisfy our definition of a high-risk condition(s).</a:t>
            </a:r>
          </a:p>
        </p:txBody>
      </p:sp>
    </p:spTree>
    <p:extLst>
      <p:ext uri="{BB962C8B-B14F-4D97-AF65-F5344CB8AC3E}">
        <p14:creationId xmlns:p14="http://schemas.microsoft.com/office/powerpoint/2010/main" val="61853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722-A877-FB9F-A915-5E8870D6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PIN-PS Services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E4B1BE-4774-FA39-611E-93BEBA98E3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801" y="1255713"/>
          <a:ext cx="11345673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891">
                  <a:extLst>
                    <a:ext uri="{9D8B030D-6E8A-4147-A177-3AD203B41FA5}">
                      <a16:colId xmlns:a16="http://schemas.microsoft.com/office/drawing/2014/main" val="1478092122"/>
                    </a:ext>
                  </a:extLst>
                </a:gridCol>
                <a:gridCol w="3781891">
                  <a:extLst>
                    <a:ext uri="{9D8B030D-6E8A-4147-A177-3AD203B41FA5}">
                      <a16:colId xmlns:a16="http://schemas.microsoft.com/office/drawing/2014/main" val="3552434316"/>
                    </a:ext>
                  </a:extLst>
                </a:gridCol>
                <a:gridCol w="3781891">
                  <a:extLst>
                    <a:ext uri="{9D8B030D-6E8A-4147-A177-3AD203B41FA5}">
                      <a16:colId xmlns:a16="http://schemas.microsoft.com/office/drawing/2014/main" val="1442227171"/>
                    </a:ext>
                  </a:extLst>
                </a:gridCol>
              </a:tblGrid>
              <a:tr h="359319">
                <a:tc>
                  <a:txBody>
                    <a:bodyPr/>
                    <a:lstStyle/>
                    <a:p>
                      <a:r>
                        <a:rPr lang="en-US" sz="1900" b="1" dirty="0"/>
                        <a:t>List of PIN-PS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259257"/>
                  </a:ext>
                </a:extLst>
              </a:tr>
              <a:tr h="1197730">
                <a:tc>
                  <a:txBody>
                    <a:bodyPr/>
                    <a:lstStyle/>
                    <a:p>
                      <a:r>
                        <a:rPr lang="en-US" sz="1900" b="1" dirty="0"/>
                        <a:t>Person-centered interview, performed to better understand the individual context of the serious, high-risk condition.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Practitioner, Home, and Community-Based Care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Health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796302"/>
                  </a:ext>
                </a:extLst>
              </a:tr>
              <a:tr h="918259">
                <a:tc>
                  <a:txBody>
                    <a:bodyPr/>
                    <a:lstStyle/>
                    <a:p>
                      <a:r>
                        <a:rPr lang="en-US" sz="1900" b="1" dirty="0"/>
                        <a:t>Building patient self-advocacy skills</a:t>
                      </a:r>
                    </a:p>
                    <a:p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Developing and proposing strategies to help meet person-centered treatment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Facilitating and providing social and emotional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14243"/>
                  </a:ext>
                </a:extLst>
              </a:tr>
              <a:tr h="638789">
                <a:tc>
                  <a:txBody>
                    <a:bodyPr/>
                    <a:lstStyle/>
                    <a:p>
                      <a:r>
                        <a:rPr lang="en-US" sz="1900" b="1" dirty="0"/>
                        <a:t>Leverage knowledge of the serious, high-risk condition and/or lived experience when applicable to provide support, mentorship, or inspiration to meet treatment goals.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6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02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3BDA-1C12-8C59-5CCA-748F6B5A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Illness Navigation – Peer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8A8677-45A9-B5DC-A0E2-20CAD4E62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33746"/>
              </p:ext>
            </p:extLst>
          </p:nvPr>
        </p:nvGraphicFramePr>
        <p:xfrm>
          <a:off x="431800" y="1255713"/>
          <a:ext cx="1146492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231">
                  <a:extLst>
                    <a:ext uri="{9D8B030D-6E8A-4147-A177-3AD203B41FA5}">
                      <a16:colId xmlns:a16="http://schemas.microsoft.com/office/drawing/2014/main" val="2699414269"/>
                    </a:ext>
                  </a:extLst>
                </a:gridCol>
                <a:gridCol w="4262098">
                  <a:extLst>
                    <a:ext uri="{9D8B030D-6E8A-4147-A177-3AD203B41FA5}">
                      <a16:colId xmlns:a16="http://schemas.microsoft.com/office/drawing/2014/main" val="2999340142"/>
                    </a:ext>
                  </a:extLst>
                </a:gridCol>
                <a:gridCol w="2416628">
                  <a:extLst>
                    <a:ext uri="{9D8B030D-6E8A-4147-A177-3AD203B41FA5}">
                      <a16:colId xmlns:a16="http://schemas.microsoft.com/office/drawing/2014/main" val="274985607"/>
                    </a:ext>
                  </a:extLst>
                </a:gridCol>
                <a:gridCol w="1919967">
                  <a:extLst>
                    <a:ext uri="{9D8B030D-6E8A-4147-A177-3AD203B41FA5}">
                      <a16:colId xmlns:a16="http://schemas.microsoft.com/office/drawing/2014/main" val="1457494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HCPCS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Descriptor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Non-Facility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Facility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12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G0140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Navigation Services, Peer Support, 60 minute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$79.24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$48.79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1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G0146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Navigation Services, Peer Support, add 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$49.44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$34.05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75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G0511 (FQHCs/RHCs)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Each eligible CHI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$71.70 </a:t>
                      </a:r>
                      <a:r>
                        <a:rPr lang="en-US" sz="2200" dirty="0"/>
                        <a:t>(Flat Fee)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582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E7FA24-7FF0-3CD7-DC9D-DC235A558EAD}"/>
              </a:ext>
            </a:extLst>
          </p:cNvPr>
          <p:cNvSpPr txBox="1"/>
          <p:nvPr/>
        </p:nvSpPr>
        <p:spPr>
          <a:xfrm>
            <a:off x="430341" y="3732791"/>
            <a:ext cx="7462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 rates listed are the published National Rate.  There will be some variation in the rate depending on the MAC and local market where services are being rendered.</a:t>
            </a:r>
          </a:p>
          <a:p>
            <a:r>
              <a:rPr lang="en-US" dirty="0"/>
              <a:t>**For CY2024, CMS is not establishing a cap on the number of G0146 add on units per calendar month.  Each 30 minutes spent would be added to support additional reimbursement.</a:t>
            </a:r>
          </a:p>
          <a:p>
            <a:r>
              <a:rPr lang="en-US" dirty="0"/>
              <a:t>***PIN and PIN-PS services cannot be billed concurrently for the same condition for the same beneficiary.</a:t>
            </a:r>
          </a:p>
        </p:txBody>
      </p:sp>
    </p:spTree>
    <p:extLst>
      <p:ext uri="{BB962C8B-B14F-4D97-AF65-F5344CB8AC3E}">
        <p14:creationId xmlns:p14="http://schemas.microsoft.com/office/powerpoint/2010/main" val="73066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7C66B41-DB76-4A91-ADF4-5557B19CD4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184936-7877-4A93-8F16-C2691957A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947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AE7D-5BEF-987E-BB4A-5DBC748F7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SDOH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378039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DD14-E654-791C-F0FE-A98961C2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SDOH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14377-E8FE-5EA8-9DDC-C070D9F42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Part B benefit to complete an assessment of health-related social needs (HRSNs)</a:t>
            </a:r>
          </a:p>
          <a:p>
            <a:r>
              <a:rPr lang="en-US" dirty="0"/>
              <a:t>Must be performed as part of one of the following visit types:</a:t>
            </a:r>
          </a:p>
          <a:p>
            <a:pPr lvl="1"/>
            <a:r>
              <a:rPr lang="en-US" dirty="0"/>
              <a:t>E/M (Medical Office) visit &amp; TCM Visits</a:t>
            </a:r>
          </a:p>
          <a:p>
            <a:pPr lvl="1"/>
            <a:r>
              <a:rPr lang="en-US" dirty="0"/>
              <a:t>Psychiatric diagnostic evaluation (CPT 90791)</a:t>
            </a:r>
          </a:p>
          <a:p>
            <a:pPr lvl="1"/>
            <a:r>
              <a:rPr lang="en-US" dirty="0"/>
              <a:t>Health Behavior Assessment and Intervention (HBAI) services, described by CPT codes 96156, 96158, 96159, 96164, 96165, 96167, and 96168</a:t>
            </a:r>
          </a:p>
          <a:p>
            <a:pPr lvl="1"/>
            <a:r>
              <a:rPr lang="en-US" dirty="0"/>
              <a:t>Annual Wellness Visit (AWV)</a:t>
            </a:r>
          </a:p>
          <a:p>
            <a:r>
              <a:rPr lang="en-US" dirty="0"/>
              <a:t>Requires the use of an evidence-based HRSN screening tool 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sz="2400" dirty="0"/>
              <a:t>CMS Accountable Health Communities (AHC) HRSN Tool</a:t>
            </a:r>
          </a:p>
          <a:p>
            <a:pPr lvl="2"/>
            <a:r>
              <a:rPr lang="en-US" sz="2400" dirty="0"/>
              <a:t>PRAPARE:  Protocol for Responding to &amp; Assessing Patients’ Assets, Risks &amp; Experiences</a:t>
            </a:r>
          </a:p>
        </p:txBody>
      </p:sp>
    </p:spTree>
    <p:extLst>
      <p:ext uri="{BB962C8B-B14F-4D97-AF65-F5344CB8AC3E}">
        <p14:creationId xmlns:p14="http://schemas.microsoft.com/office/powerpoint/2010/main" val="76989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B737B-FCD4-AAD8-A0CB-0CC0F61F3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9696-970C-3D0A-5279-8BCC28E9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SDOH Risk 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7A52E9-E57A-4F04-AA49-CF88F8706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046004"/>
              </p:ext>
            </p:extLst>
          </p:nvPr>
        </p:nvGraphicFramePr>
        <p:xfrm>
          <a:off x="431800" y="1255713"/>
          <a:ext cx="1146492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231">
                  <a:extLst>
                    <a:ext uri="{9D8B030D-6E8A-4147-A177-3AD203B41FA5}">
                      <a16:colId xmlns:a16="http://schemas.microsoft.com/office/drawing/2014/main" val="2699414269"/>
                    </a:ext>
                  </a:extLst>
                </a:gridCol>
                <a:gridCol w="4262098">
                  <a:extLst>
                    <a:ext uri="{9D8B030D-6E8A-4147-A177-3AD203B41FA5}">
                      <a16:colId xmlns:a16="http://schemas.microsoft.com/office/drawing/2014/main" val="2999340142"/>
                    </a:ext>
                  </a:extLst>
                </a:gridCol>
                <a:gridCol w="2416628">
                  <a:extLst>
                    <a:ext uri="{9D8B030D-6E8A-4147-A177-3AD203B41FA5}">
                      <a16:colId xmlns:a16="http://schemas.microsoft.com/office/drawing/2014/main" val="274985607"/>
                    </a:ext>
                  </a:extLst>
                </a:gridCol>
                <a:gridCol w="1919967">
                  <a:extLst>
                    <a:ext uri="{9D8B030D-6E8A-4147-A177-3AD203B41FA5}">
                      <a16:colId xmlns:a16="http://schemas.microsoft.com/office/drawing/2014/main" val="1457494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HCPCS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Descriptor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Non-Facility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Facility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12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G0136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SDOH Risk Assessment (Can be performed once every 6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$18.66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$8.84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1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(FQHCs/RHCs)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FQHCs/RHCs are encouraged to use code G0136, to capture the service performed, but there is not a separate payment due to the all-inclusive payment model for FQHCs/RHCs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902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82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AE7D-5BEF-987E-BB4A-5DBC748F7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Health Integration</a:t>
            </a:r>
          </a:p>
        </p:txBody>
      </p:sp>
    </p:spTree>
    <p:extLst>
      <p:ext uri="{BB962C8B-B14F-4D97-AF65-F5344CB8AC3E}">
        <p14:creationId xmlns:p14="http://schemas.microsoft.com/office/powerpoint/2010/main" val="267031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F916-B390-4851-67F1-3C7515A9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Health Integration Services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DE01EF-DE16-B5B0-4AC6-3339F2813D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800" y="1255713"/>
          <a:ext cx="11464923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641">
                  <a:extLst>
                    <a:ext uri="{9D8B030D-6E8A-4147-A177-3AD203B41FA5}">
                      <a16:colId xmlns:a16="http://schemas.microsoft.com/office/drawing/2014/main" val="3898727867"/>
                    </a:ext>
                  </a:extLst>
                </a:gridCol>
                <a:gridCol w="3821641">
                  <a:extLst>
                    <a:ext uri="{9D8B030D-6E8A-4147-A177-3AD203B41FA5}">
                      <a16:colId xmlns:a16="http://schemas.microsoft.com/office/drawing/2014/main" val="3201514460"/>
                    </a:ext>
                  </a:extLst>
                </a:gridCol>
                <a:gridCol w="3821641">
                  <a:extLst>
                    <a:ext uri="{9D8B030D-6E8A-4147-A177-3AD203B41FA5}">
                      <a16:colId xmlns:a16="http://schemas.microsoft.com/office/drawing/2014/main" val="864782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CHI Services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29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Person-Centered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Facilitating patient-driven goal setting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Providing tailored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85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Practitioner, HCBS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Coordinating receipt of needed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Communication with practitioners, HCBS providers, hospitals, SNFs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615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Coordination of care transitions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Facilitating access to community-based social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Health 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165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Building patient self-advocacy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Health care access / health system navigation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Facilitating behavioral change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71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Facilitating and providing social and emotional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Leveraging lived experience when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16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42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3BDA-1C12-8C59-5CCA-748F6B5A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Health Integration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8A8677-45A9-B5DC-A0E2-20CAD4E62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934430"/>
              </p:ext>
            </p:extLst>
          </p:nvPr>
        </p:nvGraphicFramePr>
        <p:xfrm>
          <a:off x="431800" y="1255713"/>
          <a:ext cx="1146492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231">
                  <a:extLst>
                    <a:ext uri="{9D8B030D-6E8A-4147-A177-3AD203B41FA5}">
                      <a16:colId xmlns:a16="http://schemas.microsoft.com/office/drawing/2014/main" val="2699414269"/>
                    </a:ext>
                  </a:extLst>
                </a:gridCol>
                <a:gridCol w="4262098">
                  <a:extLst>
                    <a:ext uri="{9D8B030D-6E8A-4147-A177-3AD203B41FA5}">
                      <a16:colId xmlns:a16="http://schemas.microsoft.com/office/drawing/2014/main" val="2999340142"/>
                    </a:ext>
                  </a:extLst>
                </a:gridCol>
                <a:gridCol w="2416628">
                  <a:extLst>
                    <a:ext uri="{9D8B030D-6E8A-4147-A177-3AD203B41FA5}">
                      <a16:colId xmlns:a16="http://schemas.microsoft.com/office/drawing/2014/main" val="274985607"/>
                    </a:ext>
                  </a:extLst>
                </a:gridCol>
                <a:gridCol w="1919967">
                  <a:extLst>
                    <a:ext uri="{9D8B030D-6E8A-4147-A177-3AD203B41FA5}">
                      <a16:colId xmlns:a16="http://schemas.microsoft.com/office/drawing/2014/main" val="1457494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HCPCS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Descriptor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Non-Facility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Facility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129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G0019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Community Health Integration Services SDOH 60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$79.24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$48.79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1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G0022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Community Health Integration Services; add 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$49.44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$34.05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75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G0511 (FQHCs/RHCs)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Each eligible CHI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$71.70 (Flat Fee)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9029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4A9269-43A6-95EB-601D-7CEA5257F876}"/>
              </a:ext>
            </a:extLst>
          </p:cNvPr>
          <p:cNvSpPr txBox="1"/>
          <p:nvPr/>
        </p:nvSpPr>
        <p:spPr>
          <a:xfrm>
            <a:off x="430341" y="3651568"/>
            <a:ext cx="7462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 rates listed are the published National Rate.  There will be some variation in the rate depending on the MAC and local market where services are being rendered.</a:t>
            </a:r>
          </a:p>
          <a:p>
            <a:r>
              <a:rPr lang="en-US" dirty="0"/>
              <a:t>**The facility rate is less because the facility receives a separate “facility fee” in addition to the services rendered.</a:t>
            </a:r>
          </a:p>
          <a:p>
            <a:r>
              <a:rPr lang="en-US" dirty="0"/>
              <a:t>***For CY2024, CMS is not establishing a cap on the number of G0022 add on units per calendar month.  Each 30 minutes spent would be added to support additional reimbursement.</a:t>
            </a:r>
          </a:p>
        </p:txBody>
      </p:sp>
    </p:spTree>
    <p:extLst>
      <p:ext uri="{BB962C8B-B14F-4D97-AF65-F5344CB8AC3E}">
        <p14:creationId xmlns:p14="http://schemas.microsoft.com/office/powerpoint/2010/main" val="94986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AE7D-5BEF-987E-BB4A-5DBC748F77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Principal Illness Navigation (PIN) Services</a:t>
            </a:r>
          </a:p>
        </p:txBody>
      </p:sp>
    </p:spTree>
    <p:extLst>
      <p:ext uri="{BB962C8B-B14F-4D97-AF65-F5344CB8AC3E}">
        <p14:creationId xmlns:p14="http://schemas.microsoft.com/office/powerpoint/2010/main" val="19251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722-A877-FB9F-A915-5E8870D6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Service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1CEC-BAF4-219E-D188-A6B2868A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“For CY 2024, we [CMS] are proposing to better recognize through coding and payment policies when </a:t>
            </a:r>
            <a:r>
              <a:rPr lang="en-US" b="1" dirty="0"/>
              <a:t>certified or trained auxiliary personnel under the direction of a billing practitioner, which may include a patient navigator or certified peer specialist</a:t>
            </a:r>
            <a:r>
              <a:rPr lang="en-US" dirty="0"/>
              <a:t>, are involved in the patient’s health care navigation as part of the treatment plan for a serious, high-risk disease expected </a:t>
            </a:r>
            <a:r>
              <a:rPr lang="en-US" b="1" dirty="0"/>
              <a:t>to last at least 3 months</a:t>
            </a:r>
            <a:r>
              <a:rPr lang="en-US" dirty="0"/>
              <a:t>, that places the patient at significant risk of hospitalization or nursing home placement, acute exacerbation/decompensation, functional decline, or death.”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3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3073"/>
      </a:accent1>
      <a:accent2>
        <a:srgbClr val="CB222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95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32CB0FF-1171-4942-AB20-597DC20D7061}" vid="{12044BF0-07FC-441B-BD5B-07B492E134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1064</Words>
  <Application>Microsoft Macintosh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Adobe Garamond Pro</vt:lpstr>
      <vt:lpstr>Adobe Garamond Pro Bold</vt:lpstr>
      <vt:lpstr>Arial</vt:lpstr>
      <vt:lpstr>Office Theme</vt:lpstr>
      <vt:lpstr>CY2024 CHI/PIN/PIN-PS Service Descriptions and HCPCS Codes</vt:lpstr>
      <vt:lpstr>SDOH Risk Assessment</vt:lpstr>
      <vt:lpstr>SDOH Risk Assessment</vt:lpstr>
      <vt:lpstr>SDOH Risk Assessment</vt:lpstr>
      <vt:lpstr>Community Health Integration</vt:lpstr>
      <vt:lpstr>Community Health Integration Services</vt:lpstr>
      <vt:lpstr>Community Health Integration Rate</vt:lpstr>
      <vt:lpstr>Principal Illness Navigation (PIN) Services</vt:lpstr>
      <vt:lpstr>Proposed Service Definition</vt:lpstr>
      <vt:lpstr>PIN Services </vt:lpstr>
      <vt:lpstr>Principal Illness Navigation Rate</vt:lpstr>
      <vt:lpstr>Principal Illness Navigation-Peer Support (PIN-PS)</vt:lpstr>
      <vt:lpstr>PIN-PS is Limited to Treatment of Behavioral Health Conditions</vt:lpstr>
      <vt:lpstr>PIN-PS Services </vt:lpstr>
      <vt:lpstr>Principal Illness Navigation – Peer Support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the Presentation</dc:title>
  <dc:creator>Tim McNeill</dc:creator>
  <cp:lastModifiedBy>Timothy McNeill</cp:lastModifiedBy>
  <cp:revision>9</cp:revision>
  <dcterms:created xsi:type="dcterms:W3CDTF">2023-03-05T16:07:34Z</dcterms:created>
  <dcterms:modified xsi:type="dcterms:W3CDTF">2024-02-15T14:08:36Z</dcterms:modified>
</cp:coreProperties>
</file>